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605A4-A9A4-4E00-9673-8F4AAC882AB5}" v="33" dt="2022-10-17T15:10:15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6" autoAdjust="0"/>
  </p:normalViewPr>
  <p:slideViewPr>
    <p:cSldViewPr snapToGrid="0">
      <p:cViewPr varScale="1">
        <p:scale>
          <a:sx n="95" d="100"/>
          <a:sy n="95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an Olsen" userId="5de81222-fe19-49cd-800a-296056c00b1b" providerId="ADAL" clId="{9C3605A4-A9A4-4E00-9673-8F4AAC882AB5}"/>
    <pc:docChg chg="custSel addSld modSld">
      <pc:chgData name="Stian Olsen" userId="5de81222-fe19-49cd-800a-296056c00b1b" providerId="ADAL" clId="{9C3605A4-A9A4-4E00-9673-8F4AAC882AB5}" dt="2022-10-17T15:10:15.947" v="271" actId="14100"/>
      <pc:docMkLst>
        <pc:docMk/>
      </pc:docMkLst>
      <pc:sldChg chg="addSp modSp add">
        <pc:chgData name="Stian Olsen" userId="5de81222-fe19-49cd-800a-296056c00b1b" providerId="ADAL" clId="{9C3605A4-A9A4-4E00-9673-8F4AAC882AB5}" dt="2022-10-17T15:10:15.947" v="271" actId="14100"/>
        <pc:sldMkLst>
          <pc:docMk/>
          <pc:sldMk cId="2028975447" sldId="256"/>
        </pc:sldMkLst>
        <pc:picChg chg="mod">
          <ac:chgData name="Stian Olsen" userId="5de81222-fe19-49cd-800a-296056c00b1b" providerId="ADAL" clId="{9C3605A4-A9A4-4E00-9673-8F4AAC882AB5}" dt="2022-10-17T15:10:15.947" v="271" actId="14100"/>
          <ac:picMkLst>
            <pc:docMk/>
            <pc:sldMk cId="2028975447" sldId="256"/>
            <ac:picMk id="4" creationId="{820FE5CC-37DD-BF88-AC20-86FB6C092758}"/>
          </ac:picMkLst>
        </pc:picChg>
        <pc:picChg chg="add mod">
          <ac:chgData name="Stian Olsen" userId="5de81222-fe19-49cd-800a-296056c00b1b" providerId="ADAL" clId="{9C3605A4-A9A4-4E00-9673-8F4AAC882AB5}" dt="2022-10-17T13:53:36.433" v="1"/>
          <ac:picMkLst>
            <pc:docMk/>
            <pc:sldMk cId="2028975447" sldId="256"/>
            <ac:picMk id="6" creationId="{68B43902-32FD-F582-ADEA-CC3D9E21A9F4}"/>
          </ac:picMkLst>
        </pc:picChg>
      </pc:sldChg>
      <pc:sldChg chg="addSp modSp add mod">
        <pc:chgData name="Stian Olsen" userId="5de81222-fe19-49cd-800a-296056c00b1b" providerId="ADAL" clId="{9C3605A4-A9A4-4E00-9673-8F4AAC882AB5}" dt="2022-10-17T15:10:00.164" v="269" actId="1076"/>
        <pc:sldMkLst>
          <pc:docMk/>
          <pc:sldMk cId="1576378808" sldId="257"/>
        </pc:sldMkLst>
        <pc:picChg chg="add mod">
          <ac:chgData name="Stian Olsen" userId="5de81222-fe19-49cd-800a-296056c00b1b" providerId="ADAL" clId="{9C3605A4-A9A4-4E00-9673-8F4AAC882AB5}" dt="2022-10-17T13:53:42.446" v="3" actId="167"/>
          <ac:picMkLst>
            <pc:docMk/>
            <pc:sldMk cId="1576378808" sldId="257"/>
            <ac:picMk id="2" creationId="{F4C92468-C643-FF3C-E3F7-8AC2B3177472}"/>
          </ac:picMkLst>
        </pc:picChg>
        <pc:picChg chg="mod">
          <ac:chgData name="Stian Olsen" userId="5de81222-fe19-49cd-800a-296056c00b1b" providerId="ADAL" clId="{9C3605A4-A9A4-4E00-9673-8F4AAC882AB5}" dt="2022-10-17T15:10:00.164" v="269" actId="1076"/>
          <ac:picMkLst>
            <pc:docMk/>
            <pc:sldMk cId="1576378808" sldId="257"/>
            <ac:picMk id="6" creationId="{98767F38-5C54-34C8-42F9-AD87095F2391}"/>
          </ac:picMkLst>
        </pc:picChg>
      </pc:sldChg>
      <pc:sldChg chg="addSp modSp add">
        <pc:chgData name="Stian Olsen" userId="5de81222-fe19-49cd-800a-296056c00b1b" providerId="ADAL" clId="{9C3605A4-A9A4-4E00-9673-8F4AAC882AB5}" dt="2022-10-17T13:53:43.898" v="4"/>
        <pc:sldMkLst>
          <pc:docMk/>
          <pc:sldMk cId="1765578985" sldId="258"/>
        </pc:sldMkLst>
        <pc:picChg chg="add mod">
          <ac:chgData name="Stian Olsen" userId="5de81222-fe19-49cd-800a-296056c00b1b" providerId="ADAL" clId="{9C3605A4-A9A4-4E00-9673-8F4AAC882AB5}" dt="2022-10-17T13:53:43.898" v="4"/>
          <ac:picMkLst>
            <pc:docMk/>
            <pc:sldMk cId="1765578985" sldId="258"/>
            <ac:picMk id="2" creationId="{6BBD716A-61CD-CB52-A714-A10FDB946F17}"/>
          </ac:picMkLst>
        </pc:picChg>
      </pc:sldChg>
      <pc:sldChg chg="addSp modSp add mod modNotesTx">
        <pc:chgData name="Stian Olsen" userId="5de81222-fe19-49cd-800a-296056c00b1b" providerId="ADAL" clId="{9C3605A4-A9A4-4E00-9673-8F4AAC882AB5}" dt="2022-10-17T14:57:09.400" v="85" actId="1076"/>
        <pc:sldMkLst>
          <pc:docMk/>
          <pc:sldMk cId="2278033217" sldId="259"/>
        </pc:sldMkLst>
        <pc:spChg chg="add mod">
          <ac:chgData name="Stian Olsen" userId="5de81222-fe19-49cd-800a-296056c00b1b" providerId="ADAL" clId="{9C3605A4-A9A4-4E00-9673-8F4AAC882AB5}" dt="2022-10-17T14:57:09.400" v="85" actId="1076"/>
          <ac:spMkLst>
            <pc:docMk/>
            <pc:sldMk cId="2278033217" sldId="259"/>
            <ac:spMk id="7" creationId="{3B737DDD-105C-DA38-6538-7455C7401C34}"/>
          </ac:spMkLst>
        </pc:spChg>
        <pc:picChg chg="add mod">
          <ac:chgData name="Stian Olsen" userId="5de81222-fe19-49cd-800a-296056c00b1b" providerId="ADAL" clId="{9C3605A4-A9A4-4E00-9673-8F4AAC882AB5}" dt="2022-10-17T13:53:45.601" v="5"/>
          <ac:picMkLst>
            <pc:docMk/>
            <pc:sldMk cId="2278033217" sldId="259"/>
            <ac:picMk id="5" creationId="{65BF1748-ADE1-2CFA-E201-DD0C32B766A0}"/>
          </ac:picMkLst>
        </pc:picChg>
      </pc:sldChg>
      <pc:sldChg chg="addSp delSp modSp add mod">
        <pc:chgData name="Stian Olsen" userId="5de81222-fe19-49cd-800a-296056c00b1b" providerId="ADAL" clId="{9C3605A4-A9A4-4E00-9673-8F4AAC882AB5}" dt="2022-10-17T14:22:10.593" v="44" actId="1076"/>
        <pc:sldMkLst>
          <pc:docMk/>
          <pc:sldMk cId="3330349117" sldId="260"/>
        </pc:sldMkLst>
        <pc:spChg chg="mod">
          <ac:chgData name="Stian Olsen" userId="5de81222-fe19-49cd-800a-296056c00b1b" providerId="ADAL" clId="{9C3605A4-A9A4-4E00-9673-8F4AAC882AB5}" dt="2022-10-17T14:21:32.641" v="19" actId="14100"/>
          <ac:spMkLst>
            <pc:docMk/>
            <pc:sldMk cId="3330349117" sldId="260"/>
            <ac:spMk id="3" creationId="{85C67BB7-E233-56FA-3F1E-3451DE84C4D1}"/>
          </ac:spMkLst>
        </pc:spChg>
        <pc:spChg chg="add mod">
          <ac:chgData name="Stian Olsen" userId="5de81222-fe19-49cd-800a-296056c00b1b" providerId="ADAL" clId="{9C3605A4-A9A4-4E00-9673-8F4AAC882AB5}" dt="2022-10-17T14:22:10.593" v="44" actId="1076"/>
          <ac:spMkLst>
            <pc:docMk/>
            <pc:sldMk cId="3330349117" sldId="260"/>
            <ac:spMk id="6" creationId="{7B5EEE8A-7555-5D1A-FA13-50E3D940242F}"/>
          </ac:spMkLst>
        </pc:spChg>
        <pc:picChg chg="del">
          <ac:chgData name="Stian Olsen" userId="5de81222-fe19-49cd-800a-296056c00b1b" providerId="ADAL" clId="{9C3605A4-A9A4-4E00-9673-8F4AAC882AB5}" dt="2022-10-17T14:21:15.435" v="12" actId="478"/>
          <ac:picMkLst>
            <pc:docMk/>
            <pc:sldMk cId="3330349117" sldId="260"/>
            <ac:picMk id="4" creationId="{44F56B5B-F07B-9723-F42C-B8598D88F5FC}"/>
          </ac:picMkLst>
        </pc:picChg>
        <pc:picChg chg="add mod">
          <ac:chgData name="Stian Olsen" userId="5de81222-fe19-49cd-800a-296056c00b1b" providerId="ADAL" clId="{9C3605A4-A9A4-4E00-9673-8F4AAC882AB5}" dt="2022-10-17T13:53:46.642" v="6"/>
          <ac:picMkLst>
            <pc:docMk/>
            <pc:sldMk cId="3330349117" sldId="260"/>
            <ac:picMk id="5" creationId="{AFC1B838-5095-C36F-36EE-708FCBFE2A1A}"/>
          </ac:picMkLst>
        </pc:picChg>
        <pc:picChg chg="add mod">
          <ac:chgData name="Stian Olsen" userId="5de81222-fe19-49cd-800a-296056c00b1b" providerId="ADAL" clId="{9C3605A4-A9A4-4E00-9673-8F4AAC882AB5}" dt="2022-10-17T14:21:28.846" v="18" actId="1076"/>
          <ac:picMkLst>
            <pc:docMk/>
            <pc:sldMk cId="3330349117" sldId="260"/>
            <ac:picMk id="1026" creationId="{96EA1394-D551-AA85-984C-A62BF0594FC3}"/>
          </ac:picMkLst>
        </pc:picChg>
      </pc:sldChg>
      <pc:sldChg chg="addSp modSp add mod">
        <pc:chgData name="Stian Olsen" userId="5de81222-fe19-49cd-800a-296056c00b1b" providerId="ADAL" clId="{9C3605A4-A9A4-4E00-9673-8F4AAC882AB5}" dt="2022-10-17T15:09:47.228" v="268" actId="1076"/>
        <pc:sldMkLst>
          <pc:docMk/>
          <pc:sldMk cId="2404308652" sldId="261"/>
        </pc:sldMkLst>
        <pc:spChg chg="add mod">
          <ac:chgData name="Stian Olsen" userId="5de81222-fe19-49cd-800a-296056c00b1b" providerId="ADAL" clId="{9C3605A4-A9A4-4E00-9673-8F4AAC882AB5}" dt="2022-10-17T15:09:47.228" v="268" actId="1076"/>
          <ac:spMkLst>
            <pc:docMk/>
            <pc:sldMk cId="2404308652" sldId="261"/>
            <ac:spMk id="6" creationId="{2382D8BF-732E-87B2-F7B1-9B7E493FEE04}"/>
          </ac:spMkLst>
        </pc:spChg>
        <pc:picChg chg="mod">
          <ac:chgData name="Stian Olsen" userId="5de81222-fe19-49cd-800a-296056c00b1b" providerId="ADAL" clId="{9C3605A4-A9A4-4E00-9673-8F4AAC882AB5}" dt="2022-10-17T15:09:43.483" v="267" actId="1076"/>
          <ac:picMkLst>
            <pc:docMk/>
            <pc:sldMk cId="2404308652" sldId="261"/>
            <ac:picMk id="4" creationId="{682EBEFF-0444-5FE1-E71D-C5FF8D986230}"/>
          </ac:picMkLst>
        </pc:picChg>
        <pc:picChg chg="add mod">
          <ac:chgData name="Stian Olsen" userId="5de81222-fe19-49cd-800a-296056c00b1b" providerId="ADAL" clId="{9C3605A4-A9A4-4E00-9673-8F4AAC882AB5}" dt="2022-10-17T13:53:51.168" v="8" actId="167"/>
          <ac:picMkLst>
            <pc:docMk/>
            <pc:sldMk cId="2404308652" sldId="261"/>
            <ac:picMk id="5" creationId="{10B2C4F8-7818-A829-FC05-AA54B74EC4C5}"/>
          </ac:picMkLst>
        </pc:picChg>
      </pc:sldChg>
      <pc:sldChg chg="addSp delSp modSp add mod modNotesTx">
        <pc:chgData name="Stian Olsen" userId="5de81222-fe19-49cd-800a-296056c00b1b" providerId="ADAL" clId="{9C3605A4-A9A4-4E00-9673-8F4AAC882AB5}" dt="2022-10-17T15:08:12.485" v="264" actId="20577"/>
        <pc:sldMkLst>
          <pc:docMk/>
          <pc:sldMk cId="4016691152" sldId="262"/>
        </pc:sldMkLst>
        <pc:spChg chg="mod">
          <ac:chgData name="Stian Olsen" userId="5de81222-fe19-49cd-800a-296056c00b1b" providerId="ADAL" clId="{9C3605A4-A9A4-4E00-9673-8F4AAC882AB5}" dt="2022-10-17T15:02:00.075" v="238" actId="20577"/>
          <ac:spMkLst>
            <pc:docMk/>
            <pc:sldMk cId="4016691152" sldId="262"/>
            <ac:spMk id="3" creationId="{F749643D-C078-583A-0F6E-D80258FFACED}"/>
          </ac:spMkLst>
        </pc:spChg>
        <pc:spChg chg="add del mod">
          <ac:chgData name="Stian Olsen" userId="5de81222-fe19-49cd-800a-296056c00b1b" providerId="ADAL" clId="{9C3605A4-A9A4-4E00-9673-8F4AAC882AB5}" dt="2022-10-17T15:05:55.843" v="248" actId="478"/>
          <ac:spMkLst>
            <pc:docMk/>
            <pc:sldMk cId="4016691152" sldId="262"/>
            <ac:spMk id="7" creationId="{9B77A707-3A07-AE8E-A598-2BA414B2DE8E}"/>
          </ac:spMkLst>
        </pc:spChg>
        <pc:spChg chg="add mod">
          <ac:chgData name="Stian Olsen" userId="5de81222-fe19-49cd-800a-296056c00b1b" providerId="ADAL" clId="{9C3605A4-A9A4-4E00-9673-8F4AAC882AB5}" dt="2022-10-17T15:06:10.768" v="256" actId="1076"/>
          <ac:spMkLst>
            <pc:docMk/>
            <pc:sldMk cId="4016691152" sldId="262"/>
            <ac:spMk id="8" creationId="{65DF7F30-52D5-87DF-1533-F0A7C96AA46F}"/>
          </ac:spMkLst>
        </pc:spChg>
        <pc:spChg chg="add mod">
          <ac:chgData name="Stian Olsen" userId="5de81222-fe19-49cd-800a-296056c00b1b" providerId="ADAL" clId="{9C3605A4-A9A4-4E00-9673-8F4AAC882AB5}" dt="2022-10-17T15:06:24.361" v="258" actId="1076"/>
          <ac:spMkLst>
            <pc:docMk/>
            <pc:sldMk cId="4016691152" sldId="262"/>
            <ac:spMk id="9" creationId="{C92CC306-518A-1809-AAC6-F59CCB1649DF}"/>
          </ac:spMkLst>
        </pc:spChg>
        <pc:picChg chg="del">
          <ac:chgData name="Stian Olsen" userId="5de81222-fe19-49cd-800a-296056c00b1b" providerId="ADAL" clId="{9C3605A4-A9A4-4E00-9673-8F4AAC882AB5}" dt="2022-10-17T15:05:22.229" v="239" actId="478"/>
          <ac:picMkLst>
            <pc:docMk/>
            <pc:sldMk cId="4016691152" sldId="262"/>
            <ac:picMk id="5" creationId="{4E02C80D-A80C-7B56-CE04-D4EAF23E5EF0}"/>
          </ac:picMkLst>
        </pc:picChg>
        <pc:picChg chg="add mod">
          <ac:chgData name="Stian Olsen" userId="5de81222-fe19-49cd-800a-296056c00b1b" providerId="ADAL" clId="{9C3605A4-A9A4-4E00-9673-8F4AAC882AB5}" dt="2022-10-17T13:53:56.983" v="10" actId="167"/>
          <ac:picMkLst>
            <pc:docMk/>
            <pc:sldMk cId="4016691152" sldId="262"/>
            <ac:picMk id="6" creationId="{FEA2855C-E908-DF62-6A35-97F98CA9594F}"/>
          </ac:picMkLst>
        </pc:picChg>
        <pc:picChg chg="add mod">
          <ac:chgData name="Stian Olsen" userId="5de81222-fe19-49cd-800a-296056c00b1b" providerId="ADAL" clId="{9C3605A4-A9A4-4E00-9673-8F4AAC882AB5}" dt="2022-10-17T15:05:32.930" v="244" actId="167"/>
          <ac:picMkLst>
            <pc:docMk/>
            <pc:sldMk cId="4016691152" sldId="262"/>
            <ac:picMk id="2050" creationId="{77BD98F3-59BB-36C2-3B6C-E3A46C37E2CE}"/>
          </ac:picMkLst>
        </pc:picChg>
      </pc:sldChg>
      <pc:sldChg chg="addSp modSp add">
        <pc:chgData name="Stian Olsen" userId="5de81222-fe19-49cd-800a-296056c00b1b" providerId="ADAL" clId="{9C3605A4-A9A4-4E00-9673-8F4AAC882AB5}" dt="2022-10-17T13:53:58.634" v="11"/>
        <pc:sldMkLst>
          <pc:docMk/>
          <pc:sldMk cId="3688852418" sldId="263"/>
        </pc:sldMkLst>
        <pc:picChg chg="add mod">
          <ac:chgData name="Stian Olsen" userId="5de81222-fe19-49cd-800a-296056c00b1b" providerId="ADAL" clId="{9C3605A4-A9A4-4E00-9673-8F4AAC882AB5}" dt="2022-10-17T13:53:58.634" v="11"/>
          <ac:picMkLst>
            <pc:docMk/>
            <pc:sldMk cId="3688852418" sldId="263"/>
            <ac:picMk id="5" creationId="{74BD9CF7-D7EA-133F-2915-28F899AC43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14331-B201-4BE8-B847-2DF32179CBA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6AE6-620C-4944-86A0-F7FD69B1B4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27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presentasjonen kan brukes til å snakke </a:t>
            </a:r>
          </a:p>
          <a:p>
            <a:endParaRPr lang="nb-NO" dirty="0"/>
          </a:p>
          <a:p>
            <a:r>
              <a:rPr lang="nb-NO" dirty="0"/>
              <a:t>Bildet er hentet fra en nyhetssak knyttet til tagging på en synagoge i Seattle. https://www.nbcnews.com/news/us-news/seattle-police-search-suspects-after-holocaust-denial-graffiti-left-synagogue-n732306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B6B20-F55F-47CE-89B6-13EBD60BB46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26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en kan reflektere over med elevene:</a:t>
            </a:r>
          </a:p>
          <a:p>
            <a:pPr marL="171450" indent="-171450">
              <a:buFontTx/>
              <a:buChar char="-"/>
            </a:pPr>
            <a:r>
              <a:rPr lang="nb-NO" dirty="0"/>
              <a:t>Hvorfor er det så ujevnt?</a:t>
            </a:r>
          </a:p>
          <a:p>
            <a:pPr marL="171450" indent="-171450">
              <a:buFontTx/>
              <a:buChar char="-"/>
            </a:pPr>
            <a:r>
              <a:rPr lang="nb-NO" dirty="0"/>
              <a:t>Hva kan forklare forskjellene?</a:t>
            </a:r>
          </a:p>
          <a:p>
            <a:pPr marL="171450" indent="-171450">
              <a:buFontTx/>
              <a:buChar char="-"/>
            </a:pPr>
            <a:r>
              <a:rPr lang="nb-NO" dirty="0"/>
              <a:t>Hvem av disse er mest kritisk? </a:t>
            </a:r>
          </a:p>
          <a:p>
            <a:endParaRPr lang="nb-NO" dirty="0"/>
          </a:p>
          <a:p>
            <a:r>
              <a:rPr lang="nb-NO" dirty="0"/>
              <a:t>Kilde: https://www.theatlantic.com/international/archive/2014/05/the-world-is-full-of-holocaust-deniers/370870/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B6B20-F55F-47CE-89B6-13EBD60BB46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02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Flyer funnet ved en videregående skole i Oslo, januar 2016. Hva slags dokument er dette?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B6B20-F55F-47CE-89B6-13EBD60BB46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53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Eksempel: https://www.thestudentroom.co.uk/showthread.php?t=3864989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B6B20-F55F-47CE-89B6-13EBD60BB46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55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Eksempel: https://www.crunchyroll.com/forumtopic-936349/mein-kampf-sold-out-in-germany. Se post av </a:t>
            </a:r>
            <a:r>
              <a:rPr lang="nb-NO" dirty="0" err="1"/>
              <a:t>DanteVStheWorld</a:t>
            </a:r>
            <a:r>
              <a:rPr lang="nb-NO" dirty="0"/>
              <a:t> 19.01.2016. Inkluderer også brevet fra røde kors.</a:t>
            </a:r>
          </a:p>
          <a:p>
            <a:endParaRPr lang="nb-NO" dirty="0"/>
          </a:p>
          <a:p>
            <a:r>
              <a:rPr lang="nb-NO" dirty="0"/>
              <a:t>Mer om bombingen av Dresden: https://www.vg.no/nyheter/utenriks/i/opQnoK/75-aar-siden-infernoet-i-dresden-bombingen-fortsatt-omdiskutert og https://www.bbc.com/news/world-europe-51448486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D6AE6-620C-4944-86A0-F7FD69B1B4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8D7140-E4BF-5DCE-9C3B-D65A7206A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E51665-564A-CDBC-4A8A-4FF472A0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052FDB-05C8-19D7-2602-4E404810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40FB28-944D-C79F-9034-668930B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F84229-4DDA-21F6-1A34-18C826FF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88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8E5A93-037E-F931-AB96-69FF0014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C2E1B8-5A3F-A9E7-A414-51B45B9A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3AFEAF-FD90-EB8D-2ED7-E0CD172C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48FC2D-2815-7E86-5E81-8912DEBC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4D9984-82AE-35FD-F73D-62967741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32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80849C6-D171-43E2-DAD8-7ECB2DE1F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F4BE04-0BE7-60EE-3749-BEBC02F3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531059-CBC0-23FF-20CF-417A316C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CF13DB-9734-4342-57F8-9338F6E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FA144E-2AED-719F-A06D-0191BF9C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2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bred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63ED0CA-86E4-4A5D-B6BD-32C5553629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646" y="576656"/>
            <a:ext cx="10800921" cy="702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43D92-40B6-4437-8B1F-842472FA7A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6" y="1498791"/>
            <a:ext cx="10800921" cy="4456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18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67A8A-9F87-8CB7-8757-BB6FED76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C23DFF-B5B3-CFEA-018A-A0B6E048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60EA92-A689-4C57-8E1C-1CF7BF6A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0041A5-182A-92C1-0D96-FF9063ED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1A6FE-D027-4836-C26A-85FEC166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3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DE3A34-7EAC-1A02-AF9E-DB689302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FC18D6-5882-9FCF-DE68-F6B23C1E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E46369-0C24-9202-247A-9D29AF56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A2232F-B07E-E956-362C-035E1A03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66EF29-625C-4611-87CB-CAB0A7E9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92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BC9CF9-ABEF-5DE8-2A45-3857918F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CC074C-6C24-9DEE-17EF-95093A7E3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F3FD5A-DAC9-7B8E-8868-FE9E488F0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BDD0BD-C5E6-9DB9-6FBD-FE230BB1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B6018C-BAC8-4A36-7193-EC9D5F9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65FB836-DEA4-FC9B-E19F-254CBD7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48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6526AE-19E0-7F9F-32B3-33C02AA4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41B095-5883-C01C-695F-AA301D14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314F90-7F27-D6FF-916C-B56655B6C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620118-D5C6-8A76-FF4C-E3B3182EF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27F178-4E69-723C-3A5C-D4D127360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81DA72-B76B-936C-02ED-397B7F37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255F34F-5C81-1075-EAC1-66D94CE1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F708347-1B69-4FBF-C9D6-7423CC68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1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66C020-F644-27FF-E396-ED7A0DE7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1CBC1E-D689-9AD8-CEF2-C3EF6AC3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85454D-EF97-76A4-4862-FE64BF7D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86035E-41A5-72A2-6C04-7C61D1A5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31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AF690EE-15D4-FD8A-B6DB-34B8FB7B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1F552B-4C25-6EFA-597A-295305DA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5D2ADE-D15D-EBF8-0DE4-30D876A0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5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6E13F-9972-59FD-F6B9-36755EEB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7C0F8A-5438-3B41-0DF4-91895E95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5F2DF-01A9-79C2-CE0F-B4FA56F1B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FFF938-0BC6-2DEC-9291-FE7CA4D0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4C7756-3A5E-DCEC-83D7-4B7F4972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F1E6B4-4299-3220-50DE-722A0D5B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47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CDD5D-1E89-6722-8F74-DE54CF94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C148E3B-6C1A-BADE-7C0F-DB379A80D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2FE1C20-316E-773A-82C3-C763DBDB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62563C-81FF-9587-6D84-2EA25B9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470121-B66F-618D-4203-C2E5FFB0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A85AE1-A4A8-DAB1-A767-5945A82B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0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3961FDE-E44A-1A22-1BD4-E97E062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466DB6-3FC8-C793-6A06-56363D6C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0D7DC7-4942-D8F6-6F82-E7ADBB24D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DAA6-2708-4412-AEB5-04F5ACDFF3B6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98830E-8FCA-D65E-D601-EE1ED2CF4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E4AC0B-634E-0AE3-3671-AE163EC72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B405-71E0-4FE5-BBD6-B4175DD6F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9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1/ICRC_letter_-_traceable_deaths_only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docid=6fPOTeK9sVp1WM&amp;tbnid=dAILtg2XSjI5EM:&amp;ved=0CAUQjRw&amp;url=http://furtherglory.wordpress.com/2013/03/21/is-there-any-proof-that-gas-chambers-existed-in-the-nazi-camps/&amp;ei=Pz_dUtfdBamayQPNp4HIAQ&amp;bvm=bv.59568121,d.bGQ&amp;psig=AFQjCNG2uRhJfrNfZ0KQ49bJPdi76JQt6w&amp;ust=13903177336207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5A0F64-B4CD-03E0-C36C-3E214EDF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62" y="3714910"/>
            <a:ext cx="10763076" cy="2387600"/>
          </a:xfrm>
        </p:spPr>
        <p:txBody>
          <a:bodyPr/>
          <a:lstStyle/>
          <a:p>
            <a:r>
              <a:rPr lang="nb-NO" dirty="0"/>
              <a:t>En kort notis om fornektelse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9D587E4-94A0-09DD-1B9C-E847BD7F4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288" y="6194585"/>
            <a:ext cx="9144000" cy="1655762"/>
          </a:xfrm>
        </p:spPr>
        <p:txBody>
          <a:bodyPr/>
          <a:lstStyle/>
          <a:p>
            <a:r>
              <a:rPr lang="nb-NO" dirty="0"/>
              <a:t>Hvordan argumentere en fornekter</a:t>
            </a:r>
          </a:p>
          <a:p>
            <a:endParaRPr lang="nb-NO" dirty="0"/>
          </a:p>
        </p:txBody>
      </p:sp>
      <p:pic>
        <p:nvPicPr>
          <p:cNvPr id="4" name="Picture 2" descr="Bilderesultat for holocaust denial">
            <a:extLst>
              <a:ext uri="{FF2B5EF4-FFF2-40B4-BE49-F238E27FC236}">
                <a16:creationId xmlns:a16="http://schemas.microsoft.com/office/drawing/2014/main" id="{820FE5CC-37DD-BF88-AC20-86FB6C092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7"/>
          <a:stretch/>
        </p:blipFill>
        <p:spPr bwMode="auto">
          <a:xfrm>
            <a:off x="1895685" y="232713"/>
            <a:ext cx="8424434" cy="50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tittel 2">
            <a:extLst>
              <a:ext uri="{FF2B5EF4-FFF2-40B4-BE49-F238E27FC236}">
                <a16:creationId xmlns:a16="http://schemas.microsoft.com/office/drawing/2014/main" id="{3DF5E3A1-83B8-BA9A-8541-29835A25238C}"/>
              </a:ext>
            </a:extLst>
          </p:cNvPr>
          <p:cNvSpPr txBox="1">
            <a:spLocks/>
          </p:cNvSpPr>
          <p:nvPr/>
        </p:nvSpPr>
        <p:spPr>
          <a:xfrm>
            <a:off x="7390439" y="4839654"/>
            <a:ext cx="3562787" cy="117062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00" dirty="0">
                <a:solidFill>
                  <a:schemeClr val="bg1"/>
                </a:solidFill>
              </a:rPr>
              <a:t>Foto: Daniel </a:t>
            </a:r>
            <a:r>
              <a:rPr lang="nb-NO" sz="1000" dirty="0" err="1">
                <a:solidFill>
                  <a:schemeClr val="bg1"/>
                </a:solidFill>
              </a:rPr>
              <a:t>Weiner</a:t>
            </a:r>
            <a:r>
              <a:rPr lang="nb-NO" sz="1000" dirty="0">
                <a:solidFill>
                  <a:schemeClr val="bg1"/>
                </a:solidFill>
              </a:rPr>
              <a:t> / NBC</a:t>
            </a:r>
          </a:p>
        </p:txBody>
      </p:sp>
      <p:pic>
        <p:nvPicPr>
          <p:cNvPr id="6" name="Picture 2" descr="FN-sambandet">
            <a:extLst>
              <a:ext uri="{FF2B5EF4-FFF2-40B4-BE49-F238E27FC236}">
                <a16:creationId xmlns:a16="http://schemas.microsoft.com/office/drawing/2014/main" id="{68B43902-32FD-F582-ADEA-CC3D9E21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7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N-sambandet">
            <a:extLst>
              <a:ext uri="{FF2B5EF4-FFF2-40B4-BE49-F238E27FC236}">
                <a16:creationId xmlns:a16="http://schemas.microsoft.com/office/drawing/2014/main" id="{F4C92468-C643-FF3C-E3F7-8AC2B317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92B970-692E-27BC-A5EC-7060BA91C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Oppslutning om Holocaust som fakta</a:t>
            </a:r>
          </a:p>
        </p:txBody>
      </p:sp>
      <p:pic>
        <p:nvPicPr>
          <p:cNvPr id="6" name="Plassholder for innhold 3">
            <a:extLst>
              <a:ext uri="{FF2B5EF4-FFF2-40B4-BE49-F238E27FC236}">
                <a16:creationId xmlns:a16="http://schemas.microsoft.com/office/drawing/2014/main" id="{98767F38-5C54-34C8-42F9-AD87095F2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7" y="1278785"/>
            <a:ext cx="10305837" cy="54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B48FAFB-64FF-93E6-A5D9-535444375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4393" y="922795"/>
            <a:ext cx="6683214" cy="5012410"/>
          </a:xfrm>
          <a:prstGeom prst="rect">
            <a:avLst/>
          </a:prstGeom>
        </p:spPr>
      </p:pic>
      <p:pic>
        <p:nvPicPr>
          <p:cNvPr id="2" name="Picture 2" descr="FN-sambandet">
            <a:extLst>
              <a:ext uri="{FF2B5EF4-FFF2-40B4-BE49-F238E27FC236}">
                <a16:creationId xmlns:a16="http://schemas.microsoft.com/office/drawing/2014/main" id="{6BBD716A-61CD-CB52-A714-A10FDB94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545F623-4139-F060-7C5F-FDBA12093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1. Det var ikke så ille.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E97658-F17F-E95F-A89A-561BC14AC59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7" y="1498791"/>
            <a:ext cx="5781604" cy="47825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Det var ikke så mange som døde i konsentrasjonsleirene som blir anslått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Man lyver om det riktige tallet, som var nærmere 300.000 i følge de som fornekter.</a:t>
            </a:r>
          </a:p>
          <a:p>
            <a:pPr lvl="1"/>
            <a:r>
              <a:rPr lang="nb-NO" sz="2000" dirty="0"/>
              <a:t>Dette baseres på dokumentet (et brev fra Bad </a:t>
            </a:r>
            <a:r>
              <a:rPr lang="nb-NO" sz="2000" dirty="0" err="1"/>
              <a:t>Arolsen</a:t>
            </a:r>
            <a:r>
              <a:rPr lang="nb-NO" sz="2000" dirty="0"/>
              <a:t>) til høyre. Denne informasjonen er om tyske jøder, og Røde kors tilbakeviste gyldigheten til brevet i 1975 </a:t>
            </a:r>
          </a:p>
          <a:p>
            <a:endParaRPr lang="nb-NO" sz="2500" dirty="0"/>
          </a:p>
        </p:txBody>
      </p:sp>
      <p:pic>
        <p:nvPicPr>
          <p:cNvPr id="4" name="Picture 2" descr="File:ICRC letter - traceable deaths only.jpg">
            <a:hlinkClick r:id="rId3"/>
            <a:extLst>
              <a:ext uri="{FF2B5EF4-FFF2-40B4-BE49-F238E27FC236}">
                <a16:creationId xmlns:a16="http://schemas.microsoft.com/office/drawing/2014/main" id="{0C814057-B6BF-C22D-619C-815BA255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745812"/>
            <a:ext cx="4435086" cy="39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N-sambandet">
            <a:extLst>
              <a:ext uri="{FF2B5EF4-FFF2-40B4-BE49-F238E27FC236}">
                <a16:creationId xmlns:a16="http://schemas.microsoft.com/office/drawing/2014/main" id="{65BF1748-ADE1-2CFA-E201-DD0C32B7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B737DDD-105C-DA38-6538-7455C7401C34}"/>
              </a:ext>
            </a:extLst>
          </p:cNvPr>
          <p:cNvSpPr txBox="1"/>
          <p:nvPr/>
        </p:nvSpPr>
        <p:spPr>
          <a:xfrm>
            <a:off x="10315635" y="5659193"/>
            <a:ext cx="255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/>
              <a:t>Faksimile: Røde Kors</a:t>
            </a:r>
          </a:p>
        </p:txBody>
      </p:sp>
    </p:spTree>
    <p:extLst>
      <p:ext uri="{BB962C8B-B14F-4D97-AF65-F5344CB8AC3E}">
        <p14:creationId xmlns:p14="http://schemas.microsoft.com/office/powerpoint/2010/main" val="227803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D8ED83F-35D0-B3A5-E709-281A661DBD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2. Det var ingen leire.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67BB7-E233-56FA-3F1E-3451DE84C4D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7" y="1498791"/>
            <a:ext cx="4740141" cy="44568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Det var aldri noen konsentrasjonsleirer.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Ruinene av de aktuelle byggene har blitt plassert der i ettertid av andre (sionister, kommunister, New World Order, </a:t>
            </a:r>
            <a:r>
              <a:rPr lang="nb-NO" sz="2500" dirty="0" err="1"/>
              <a:t>Illumminati</a:t>
            </a:r>
            <a:r>
              <a:rPr lang="nb-NO" sz="2500" dirty="0"/>
              <a:t>, listen er lang)</a:t>
            </a:r>
          </a:p>
          <a:p>
            <a:endParaRPr lang="nb-NO" dirty="0"/>
          </a:p>
        </p:txBody>
      </p:sp>
      <p:pic>
        <p:nvPicPr>
          <p:cNvPr id="5" name="Picture 2" descr="FN-sambandet">
            <a:extLst>
              <a:ext uri="{FF2B5EF4-FFF2-40B4-BE49-F238E27FC236}">
                <a16:creationId xmlns:a16="http://schemas.microsoft.com/office/drawing/2014/main" id="{AFC1B838-5095-C36F-36EE-708FCBFE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EA1394-D551-AA85-984C-A62BF059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8791"/>
            <a:ext cx="5641643" cy="44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7B5EEE8A-7555-5D1A-FA13-50E3D940242F}"/>
              </a:ext>
            </a:extLst>
          </p:cNvPr>
          <p:cNvSpPr txBox="1">
            <a:spLocks/>
          </p:cNvSpPr>
          <p:nvPr/>
        </p:nvSpPr>
        <p:spPr>
          <a:xfrm>
            <a:off x="9602374" y="5842213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/>
              <a:t>Foto: </a:t>
            </a:r>
            <a:r>
              <a:rPr lang="nb-NO" sz="1000" dirty="0" err="1"/>
              <a:t>Gallerie</a:t>
            </a:r>
            <a:r>
              <a:rPr lang="nb-NO" sz="1000" dirty="0"/>
              <a:t> </a:t>
            </a:r>
            <a:r>
              <a:rPr lang="nb-NO" sz="1000" dirty="0" err="1"/>
              <a:t>Bilderwelt</a:t>
            </a:r>
            <a:r>
              <a:rPr lang="nb-NO" sz="1000" dirty="0"/>
              <a:t> / </a:t>
            </a:r>
            <a:r>
              <a:rPr lang="nb-NO" sz="1000" dirty="0" err="1"/>
              <a:t>Getty</a:t>
            </a:r>
            <a:r>
              <a:rPr lang="nb-NO" sz="1000" dirty="0"/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333034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N-sambandet">
            <a:extLst>
              <a:ext uri="{FF2B5EF4-FFF2-40B4-BE49-F238E27FC236}">
                <a16:creationId xmlns:a16="http://schemas.microsoft.com/office/drawing/2014/main" id="{10B2C4F8-7818-A829-FC05-AA54B74E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E924962-9A9E-8A9D-4F3A-EC443AE836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3. Det var i hvert fall ingen gasskammer!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6B05C-ED6F-D99E-F99B-2AC1AE53036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6" y="1498791"/>
            <a:ext cx="6257854" cy="445684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Gasskamrene var til avlusing av store mengder mennesker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Ikke noe mer. Rene praktiske løsninger</a:t>
            </a:r>
          </a:p>
          <a:p>
            <a:pPr lvl="1"/>
            <a:r>
              <a:rPr lang="nb-NO" sz="2000" dirty="0"/>
              <a:t>De tilsynelatende manglende empiriske restene (gass, leveranser, planer, bilder) tilsier at det var ingen gasskammer i bruk.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Klarer ikke helt å svare på hvorfor togene bare kom og kom og kom. Ingen dro. (så mange millioner dør ikke av seg selv)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500" dirty="0"/>
          </a:p>
        </p:txBody>
      </p:sp>
      <p:pic>
        <p:nvPicPr>
          <p:cNvPr id="4" name="Picture 2" descr="http://furtherglory.files.wordpress.com/2013/03/gaschamber.jpg">
            <a:hlinkClick r:id="rId3"/>
            <a:extLst>
              <a:ext uri="{FF2B5EF4-FFF2-40B4-BE49-F238E27FC236}">
                <a16:creationId xmlns:a16="http://schemas.microsoft.com/office/drawing/2014/main" id="{682EBEFF-0444-5FE1-E71D-C5FF8D98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59" y="1278785"/>
            <a:ext cx="3672408" cy="48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382D8BF-732E-87B2-F7B1-9B7E493FEE04}"/>
              </a:ext>
            </a:extLst>
          </p:cNvPr>
          <p:cNvSpPr txBox="1">
            <a:spLocks/>
          </p:cNvSpPr>
          <p:nvPr/>
        </p:nvSpPr>
        <p:spPr>
          <a:xfrm>
            <a:off x="9940227" y="5774437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Ukjent / </a:t>
            </a:r>
            <a:r>
              <a:rPr lang="nb-NO" sz="1000" dirty="0" err="1">
                <a:solidFill>
                  <a:schemeClr val="bg1"/>
                </a:solidFill>
              </a:rPr>
              <a:t>Getty</a:t>
            </a:r>
            <a:r>
              <a:rPr lang="nb-NO" sz="1000" dirty="0">
                <a:solidFill>
                  <a:schemeClr val="bg1"/>
                </a:solidFill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240430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of Dresden from 1900">
            <a:extLst>
              <a:ext uri="{FF2B5EF4-FFF2-40B4-BE49-F238E27FC236}">
                <a16:creationId xmlns:a16="http://schemas.microsoft.com/office/drawing/2014/main" id="{77BD98F3-59BB-36C2-3B6C-E3A46C37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17" y="1379033"/>
            <a:ext cx="47625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N-sambandet">
            <a:extLst>
              <a:ext uri="{FF2B5EF4-FFF2-40B4-BE49-F238E27FC236}">
                <a16:creationId xmlns:a16="http://schemas.microsoft.com/office/drawing/2014/main" id="{FEA2855C-E908-DF62-6A35-97F98CA9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DFCB06A-B545-2FE3-4FBD-661866DCEB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4. Andre var like ille.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49643D-C078-583A-0F6E-D80258FFAC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7" y="1498791"/>
            <a:ext cx="5381553" cy="4456841"/>
          </a:xfrm>
        </p:spPr>
        <p:txBody>
          <a:bodyPr>
            <a:normAutofit/>
          </a:bodyPr>
          <a:lstStyle/>
          <a:p>
            <a:r>
              <a:rPr lang="nb-NO" sz="2500" dirty="0"/>
              <a:t>To eksempler:</a:t>
            </a:r>
          </a:p>
          <a:p>
            <a:pPr lvl="1"/>
            <a:r>
              <a:rPr lang="nb-NO" sz="2500" dirty="0"/>
              <a:t>De allierte bombet Dresden og drepte tusenvis av flyktninger og en av barokkens viktigste byer – uten at noen ble stilt til rette for det</a:t>
            </a:r>
          </a:p>
          <a:p>
            <a:pPr lvl="1"/>
            <a:r>
              <a:rPr lang="nb-NO" sz="2500" dirty="0"/>
              <a:t>Stalins folkemord på alle som jobbet med nazistene etter andre verdenskrig, og alle motstandere for øvrig.</a:t>
            </a:r>
          </a:p>
          <a:p>
            <a:endParaRPr lang="nb-NO" sz="2500" dirty="0"/>
          </a:p>
          <a:p>
            <a:endParaRPr lang="nb-NO" sz="2500" dirty="0"/>
          </a:p>
        </p:txBody>
      </p:sp>
      <p:pic>
        <p:nvPicPr>
          <p:cNvPr id="4" name="Picture 2" descr="http://4.bp.blogspot.com/-OqIZS1L0ikU/URr0C94KlqI/AAAAAAAAA-Q/26JBw0yV0N4/s1600/bombing-of-dresden.gif">
            <a:extLst>
              <a:ext uri="{FF2B5EF4-FFF2-40B4-BE49-F238E27FC236}">
                <a16:creationId xmlns:a16="http://schemas.microsoft.com/office/drawing/2014/main" id="{20049646-DE86-25AD-F469-2990555C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17" y="3808967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65DF7F30-52D5-87DF-1533-F0A7C96AA46F}"/>
              </a:ext>
            </a:extLst>
          </p:cNvPr>
          <p:cNvSpPr txBox="1">
            <a:spLocks/>
          </p:cNvSpPr>
          <p:nvPr/>
        </p:nvSpPr>
        <p:spPr>
          <a:xfrm>
            <a:off x="10378595" y="6351192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Ukjent / </a:t>
            </a:r>
            <a:r>
              <a:rPr lang="nb-NO" sz="1000" dirty="0" err="1">
                <a:solidFill>
                  <a:schemeClr val="bg1"/>
                </a:solidFill>
              </a:rPr>
              <a:t>Getty</a:t>
            </a:r>
            <a:r>
              <a:rPr lang="nb-NO" sz="1000" dirty="0">
                <a:solidFill>
                  <a:schemeClr val="bg1"/>
                </a:solidFill>
              </a:rPr>
              <a:t> Images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C92CC306-518A-1809-AAC6-F59CCB1649DF}"/>
              </a:ext>
            </a:extLst>
          </p:cNvPr>
          <p:cNvSpPr txBox="1">
            <a:spLocks/>
          </p:cNvSpPr>
          <p:nvPr/>
        </p:nvSpPr>
        <p:spPr>
          <a:xfrm>
            <a:off x="10378595" y="3519040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Ukjent / </a:t>
            </a:r>
            <a:r>
              <a:rPr lang="nb-NO" sz="1000" dirty="0" err="1">
                <a:solidFill>
                  <a:schemeClr val="bg1"/>
                </a:solidFill>
              </a:rPr>
              <a:t>Getty</a:t>
            </a:r>
            <a:r>
              <a:rPr lang="nb-NO" sz="1000" dirty="0">
                <a:solidFill>
                  <a:schemeClr val="bg1"/>
                </a:solidFill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401669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46032B7-4097-21ED-33AD-7684D7058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Holocaust fant sted.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DA9818-2D3A-4051-261A-6B20855ECFD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48401" y="1625982"/>
            <a:ext cx="5305354" cy="4456841"/>
          </a:xfrm>
        </p:spPr>
        <p:txBody>
          <a:bodyPr/>
          <a:lstStyle/>
          <a:p>
            <a:r>
              <a:rPr lang="nb-NO" sz="2800" b="1" dirty="0"/>
              <a:t>Subjektive bevis: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Fortellinger fra de overlevende,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Fortellinger fra de som så det skje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Vitneuttalelser fra Nurembergrettsaken/krigs-oppgjøret</a:t>
            </a:r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109CA79-ED35-1F80-5800-3F40DDF4EC9B}"/>
              </a:ext>
            </a:extLst>
          </p:cNvPr>
          <p:cNvSpPr txBox="1">
            <a:spLocks/>
          </p:cNvSpPr>
          <p:nvPr/>
        </p:nvSpPr>
        <p:spPr>
          <a:xfrm>
            <a:off x="943047" y="1651191"/>
            <a:ext cx="5305354" cy="4456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/>
              <a:t>Objektive bevis: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Demografiske endring i Øst-Europa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Tyske lover og offisielle dokumenter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Leirene</a:t>
            </a:r>
          </a:p>
          <a:p>
            <a:endParaRPr lang="nb-NO" dirty="0"/>
          </a:p>
        </p:txBody>
      </p:sp>
      <p:pic>
        <p:nvPicPr>
          <p:cNvPr id="5" name="Picture 2" descr="FN-sambandet">
            <a:extLst>
              <a:ext uri="{FF2B5EF4-FFF2-40B4-BE49-F238E27FC236}">
                <a16:creationId xmlns:a16="http://schemas.microsoft.com/office/drawing/2014/main" id="{74BD9CF7-D7EA-133F-2915-28F899AC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5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67562DBEF17E4ABD5DEAEEDF20C355" ma:contentTypeVersion="16" ma:contentTypeDescription="Opprett et nytt dokument." ma:contentTypeScope="" ma:versionID="e8bb1751682e5da3d810279ad5be6cda">
  <xsd:schema xmlns:xsd="http://www.w3.org/2001/XMLSchema" xmlns:xs="http://www.w3.org/2001/XMLSchema" xmlns:p="http://schemas.microsoft.com/office/2006/metadata/properties" xmlns:ns2="67918189-d576-45f3-a2e4-e487142f883b" xmlns:ns3="cd609768-341f-4e95-a34e-5d8ffa161869" targetNamespace="http://schemas.microsoft.com/office/2006/metadata/properties" ma:root="true" ma:fieldsID="c56217d3116ebc7171d6c8dbdaa9628d" ns2:_="" ns3:_="">
    <xsd:import namespace="67918189-d576-45f3-a2e4-e487142f883b"/>
    <xsd:import namespace="cd609768-341f-4e95-a34e-5d8ffa161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18189-d576-45f3-a2e4-e487142f8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eda587c-627b-4f1d-b698-be660be3f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09768-341f-4e95-a34e-5d8ffa161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d49867-a3e1-417a-9a5f-dd16d47efa7d}" ma:internalName="TaxCatchAll" ma:showField="CatchAllData" ma:web="cd609768-341f-4e95-a34e-5d8ffa161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09768-341f-4e95-a34e-5d8ffa161869" xsi:nil="true"/>
    <lcf76f155ced4ddcb4097134ff3c332f xmlns="67918189-d576-45f3-a2e4-e487142f88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F8FC1E-2279-422B-98E3-A54C880B06B9}"/>
</file>

<file path=customXml/itemProps2.xml><?xml version="1.0" encoding="utf-8"?>
<ds:datastoreItem xmlns:ds="http://schemas.openxmlformats.org/officeDocument/2006/customXml" ds:itemID="{1D90B4FF-9750-4247-BAAE-67A1504EF181}"/>
</file>

<file path=customXml/itemProps3.xml><?xml version="1.0" encoding="utf-8"?>
<ds:datastoreItem xmlns:ds="http://schemas.openxmlformats.org/officeDocument/2006/customXml" ds:itemID="{4B0E26D1-BC83-48C2-8461-2648B33A2663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508</Words>
  <Application>Microsoft Office PowerPoint</Application>
  <PresentationFormat>Widescreen</PresentationFormat>
  <Paragraphs>53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En kort notis om fornektelse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kort notis om fornektelse</dc:title>
  <dc:creator>Stian Olsen</dc:creator>
  <cp:lastModifiedBy>Stian Olsen</cp:lastModifiedBy>
  <cp:revision>1</cp:revision>
  <dcterms:created xsi:type="dcterms:W3CDTF">2022-10-17T13:28:03Z</dcterms:created>
  <dcterms:modified xsi:type="dcterms:W3CDTF">2022-10-17T15:10:19Z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0x010100C167562DBEF17E4ABD5DEAEEDF20C355</vt:lpwstr>
  </property>
</Properties>
</file>