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0" r:id="rId6"/>
    <p:sldId id="262" r:id="rId7"/>
    <p:sldId id="263" r:id="rId8"/>
    <p:sldId id="261" r:id="rId9"/>
    <p:sldId id="265" r:id="rId10"/>
    <p:sldId id="259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EBDC6-9634-4755-91DB-21F9F3A1EA76}" v="101" dt="2022-10-17T14:37:32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21" autoAdjust="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an Olsen" userId="5de81222-fe19-49cd-800a-296056c00b1b" providerId="ADAL" clId="{5B8EBDC6-9634-4755-91DB-21F9F3A1EA76}"/>
    <pc:docChg chg="undo custSel addSld modSld">
      <pc:chgData name="Stian Olsen" userId="5de81222-fe19-49cd-800a-296056c00b1b" providerId="ADAL" clId="{5B8EBDC6-9634-4755-91DB-21F9F3A1EA76}" dt="2022-10-18T06:29:35.371" v="590" actId="20577"/>
      <pc:docMkLst>
        <pc:docMk/>
      </pc:docMkLst>
      <pc:sldChg chg="addSp delSp modSp add mod">
        <pc:chgData name="Stian Olsen" userId="5de81222-fe19-49cd-800a-296056c00b1b" providerId="ADAL" clId="{5B8EBDC6-9634-4755-91DB-21F9F3A1EA76}" dt="2022-10-17T14:39:55.565" v="463" actId="478"/>
        <pc:sldMkLst>
          <pc:docMk/>
          <pc:sldMk cId="551759464" sldId="256"/>
        </pc:sldMkLst>
        <pc:spChg chg="del mod">
          <ac:chgData name="Stian Olsen" userId="5de81222-fe19-49cd-800a-296056c00b1b" providerId="ADAL" clId="{5B8EBDC6-9634-4755-91DB-21F9F3A1EA76}" dt="2022-10-17T14:39:55.565" v="463" actId="478"/>
          <ac:spMkLst>
            <pc:docMk/>
            <pc:sldMk cId="551759464" sldId="256"/>
            <ac:spMk id="3" creationId="{00000000-0000-0000-0000-000000000000}"/>
          </ac:spMkLst>
        </pc:spChg>
        <pc:picChg chg="add mod">
          <ac:chgData name="Stian Olsen" userId="5de81222-fe19-49cd-800a-296056c00b1b" providerId="ADAL" clId="{5B8EBDC6-9634-4755-91DB-21F9F3A1EA76}" dt="2022-10-17T13:52:56.394" v="131"/>
          <ac:picMkLst>
            <pc:docMk/>
            <pc:sldMk cId="551759464" sldId="256"/>
            <ac:picMk id="6" creationId="{1E5F7C40-95F2-53C5-DA5B-7DC2A909B6D0}"/>
          </ac:picMkLst>
        </pc:picChg>
      </pc:sldChg>
      <pc:sldChg chg="addSp delSp modSp add mod">
        <pc:chgData name="Stian Olsen" userId="5de81222-fe19-49cd-800a-296056c00b1b" providerId="ADAL" clId="{5B8EBDC6-9634-4755-91DB-21F9F3A1EA76}" dt="2022-10-17T14:33:49.532" v="420" actId="1076"/>
        <pc:sldMkLst>
          <pc:docMk/>
          <pc:sldMk cId="2107155442" sldId="257"/>
        </pc:sldMkLst>
        <pc:spChg chg="mod">
          <ac:chgData name="Stian Olsen" userId="5de81222-fe19-49cd-800a-296056c00b1b" providerId="ADAL" clId="{5B8EBDC6-9634-4755-91DB-21F9F3A1EA76}" dt="2022-10-17T14:33:14.735" v="407" actId="27636"/>
          <ac:spMkLst>
            <pc:docMk/>
            <pc:sldMk cId="2107155442" sldId="257"/>
            <ac:spMk id="3" creationId="{00000000-0000-0000-0000-000000000000}"/>
          </ac:spMkLst>
        </pc:spChg>
        <pc:spChg chg="add mod">
          <ac:chgData name="Stian Olsen" userId="5de81222-fe19-49cd-800a-296056c00b1b" providerId="ADAL" clId="{5B8EBDC6-9634-4755-91DB-21F9F3A1EA76}" dt="2022-10-17T14:33:49.532" v="420" actId="1076"/>
          <ac:spMkLst>
            <pc:docMk/>
            <pc:sldMk cId="2107155442" sldId="257"/>
            <ac:spMk id="6" creationId="{8DA97973-B5AF-A7FF-9880-E4951EA62C52}"/>
          </ac:spMkLst>
        </pc:spChg>
        <pc:picChg chg="add mod">
          <ac:chgData name="Stian Olsen" userId="5de81222-fe19-49cd-800a-296056c00b1b" providerId="ADAL" clId="{5B8EBDC6-9634-4755-91DB-21F9F3A1EA76}" dt="2022-10-17T13:52:44.297" v="124"/>
          <ac:picMkLst>
            <pc:docMk/>
            <pc:sldMk cId="2107155442" sldId="257"/>
            <ac:picMk id="4" creationId="{576B5A1E-5F52-B55D-82BA-A2355B60D0B3}"/>
          </ac:picMkLst>
        </pc:picChg>
        <pc:picChg chg="add mod ord modCrop">
          <ac:chgData name="Stian Olsen" userId="5de81222-fe19-49cd-800a-296056c00b1b" providerId="ADAL" clId="{5B8EBDC6-9634-4755-91DB-21F9F3A1EA76}" dt="2022-10-17T14:33:45.392" v="419" actId="167"/>
          <ac:picMkLst>
            <pc:docMk/>
            <pc:sldMk cId="2107155442" sldId="257"/>
            <ac:picMk id="8" creationId="{C189BAEE-AD58-FD9A-E92A-D4796CE92269}"/>
          </ac:picMkLst>
        </pc:picChg>
        <pc:picChg chg="del">
          <ac:chgData name="Stian Olsen" userId="5de81222-fe19-49cd-800a-296056c00b1b" providerId="ADAL" clId="{5B8EBDC6-9634-4755-91DB-21F9F3A1EA76}" dt="2022-10-17T14:32:06.956" v="384" actId="478"/>
          <ac:picMkLst>
            <pc:docMk/>
            <pc:sldMk cId="2107155442" sldId="257"/>
            <ac:picMk id="3074" creationId="{00000000-0000-0000-0000-000000000000}"/>
          </ac:picMkLst>
        </pc:picChg>
      </pc:sldChg>
      <pc:sldChg chg="add">
        <pc:chgData name="Stian Olsen" userId="5de81222-fe19-49cd-800a-296056c00b1b" providerId="ADAL" clId="{5B8EBDC6-9634-4755-91DB-21F9F3A1EA76}" dt="2022-10-17T13:10:16.754" v="0"/>
        <pc:sldMkLst>
          <pc:docMk/>
          <pc:sldMk cId="1467134447" sldId="258"/>
        </pc:sldMkLst>
      </pc:sldChg>
      <pc:sldChg chg="addSp modSp add">
        <pc:chgData name="Stian Olsen" userId="5de81222-fe19-49cd-800a-296056c00b1b" providerId="ADAL" clId="{5B8EBDC6-9634-4755-91DB-21F9F3A1EA76}" dt="2022-10-17T13:52:54.358" v="130"/>
        <pc:sldMkLst>
          <pc:docMk/>
          <pc:sldMk cId="1663144581" sldId="259"/>
        </pc:sldMkLst>
        <pc:picChg chg="add mod">
          <ac:chgData name="Stian Olsen" userId="5de81222-fe19-49cd-800a-296056c00b1b" providerId="ADAL" clId="{5B8EBDC6-9634-4755-91DB-21F9F3A1EA76}" dt="2022-10-17T13:52:54.358" v="130"/>
          <ac:picMkLst>
            <pc:docMk/>
            <pc:sldMk cId="1663144581" sldId="259"/>
            <ac:picMk id="3" creationId="{FA324955-166A-D0CC-7286-04C6C82E9D1A}"/>
          </ac:picMkLst>
        </pc:picChg>
      </pc:sldChg>
      <pc:sldChg chg="addSp delSp modSp add mod modNotesTx">
        <pc:chgData name="Stian Olsen" userId="5de81222-fe19-49cd-800a-296056c00b1b" providerId="ADAL" clId="{5B8EBDC6-9634-4755-91DB-21F9F3A1EA76}" dt="2022-10-18T06:29:35.371" v="590" actId="20577"/>
        <pc:sldMkLst>
          <pc:docMk/>
          <pc:sldMk cId="2943741324" sldId="260"/>
        </pc:sldMkLst>
        <pc:spChg chg="add mod">
          <ac:chgData name="Stian Olsen" userId="5de81222-fe19-49cd-800a-296056c00b1b" providerId="ADAL" clId="{5B8EBDC6-9634-4755-91DB-21F9F3A1EA76}" dt="2022-10-17T13:43:33.529" v="76" actId="1076"/>
          <ac:spMkLst>
            <pc:docMk/>
            <pc:sldMk cId="2943741324" sldId="260"/>
            <ac:spMk id="3" creationId="{D685BE6D-4ACC-3E0A-DE22-3FBCEA08E439}"/>
          </ac:spMkLst>
        </pc:spChg>
        <pc:spChg chg="add mod">
          <ac:chgData name="Stian Olsen" userId="5de81222-fe19-49cd-800a-296056c00b1b" providerId="ADAL" clId="{5B8EBDC6-9634-4755-91DB-21F9F3A1EA76}" dt="2022-10-17T13:42:27.724" v="75" actId="20577"/>
          <ac:spMkLst>
            <pc:docMk/>
            <pc:sldMk cId="2943741324" sldId="260"/>
            <ac:spMk id="4" creationId="{84128162-3639-07D3-32B3-6146284E3E0C}"/>
          </ac:spMkLst>
        </pc:spChg>
        <pc:spChg chg="add mod">
          <ac:chgData name="Stian Olsen" userId="5de81222-fe19-49cd-800a-296056c00b1b" providerId="ADAL" clId="{5B8EBDC6-9634-4755-91DB-21F9F3A1EA76}" dt="2022-10-17T13:43:56.385" v="87" actId="1076"/>
          <ac:spMkLst>
            <pc:docMk/>
            <pc:sldMk cId="2943741324" sldId="260"/>
            <ac:spMk id="5" creationId="{C3F9E365-EE88-9630-A98A-289742608555}"/>
          </ac:spMkLst>
        </pc:spChg>
        <pc:picChg chg="add mod">
          <ac:chgData name="Stian Olsen" userId="5de81222-fe19-49cd-800a-296056c00b1b" providerId="ADAL" clId="{5B8EBDC6-9634-4755-91DB-21F9F3A1EA76}" dt="2022-10-17T13:52:48.573" v="126"/>
          <ac:picMkLst>
            <pc:docMk/>
            <pc:sldMk cId="2943741324" sldId="260"/>
            <ac:picMk id="6" creationId="{507C4A11-13F4-186E-5D74-A29891A097C8}"/>
          </ac:picMkLst>
        </pc:picChg>
        <pc:picChg chg="add mod">
          <ac:chgData name="Stian Olsen" userId="5de81222-fe19-49cd-800a-296056c00b1b" providerId="ADAL" clId="{5B8EBDC6-9634-4755-91DB-21F9F3A1EA76}" dt="2022-10-17T13:38:29.209" v="7" actId="14100"/>
          <ac:picMkLst>
            <pc:docMk/>
            <pc:sldMk cId="2943741324" sldId="260"/>
            <ac:picMk id="1026" creationId="{5F38B7B1-D2B9-89B9-3D32-BE8C9FAE3CE1}"/>
          </ac:picMkLst>
        </pc:picChg>
        <pc:picChg chg="mod">
          <ac:chgData name="Stian Olsen" userId="5de81222-fe19-49cd-800a-296056c00b1b" providerId="ADAL" clId="{5B8EBDC6-9634-4755-91DB-21F9F3A1EA76}" dt="2022-10-17T13:39:13.101" v="35" actId="1076"/>
          <ac:picMkLst>
            <pc:docMk/>
            <pc:sldMk cId="2943741324" sldId="260"/>
            <ac:picMk id="4098" creationId="{00000000-0000-0000-0000-000000000000}"/>
          </ac:picMkLst>
        </pc:picChg>
        <pc:picChg chg="del">
          <ac:chgData name="Stian Olsen" userId="5de81222-fe19-49cd-800a-296056c00b1b" providerId="ADAL" clId="{5B8EBDC6-9634-4755-91DB-21F9F3A1EA76}" dt="2022-10-17T13:38:10.414" v="2" actId="478"/>
          <ac:picMkLst>
            <pc:docMk/>
            <pc:sldMk cId="2943741324" sldId="260"/>
            <ac:picMk id="4102" creationId="{00000000-0000-0000-0000-000000000000}"/>
          </ac:picMkLst>
        </pc:picChg>
        <pc:picChg chg="mod">
          <ac:chgData name="Stian Olsen" userId="5de81222-fe19-49cd-800a-296056c00b1b" providerId="ADAL" clId="{5B8EBDC6-9634-4755-91DB-21F9F3A1EA76}" dt="2022-10-17T13:39:34.789" v="45" actId="1076"/>
          <ac:picMkLst>
            <pc:docMk/>
            <pc:sldMk cId="2943741324" sldId="260"/>
            <ac:picMk id="4104" creationId="{00000000-0000-0000-0000-000000000000}"/>
          </ac:picMkLst>
        </pc:picChg>
      </pc:sldChg>
      <pc:sldChg chg="addSp delSp modSp add mod">
        <pc:chgData name="Stian Olsen" userId="5de81222-fe19-49cd-800a-296056c00b1b" providerId="ADAL" clId="{5B8EBDC6-9634-4755-91DB-21F9F3A1EA76}" dt="2022-10-17T14:39:10.281" v="459" actId="20577"/>
        <pc:sldMkLst>
          <pc:docMk/>
          <pc:sldMk cId="503099241" sldId="261"/>
        </pc:sldMkLst>
        <pc:spChg chg="mod">
          <ac:chgData name="Stian Olsen" userId="5de81222-fe19-49cd-800a-296056c00b1b" providerId="ADAL" clId="{5B8EBDC6-9634-4755-91DB-21F9F3A1EA76}" dt="2022-10-17T14:39:10.281" v="459" actId="20577"/>
          <ac:spMkLst>
            <pc:docMk/>
            <pc:sldMk cId="503099241" sldId="261"/>
            <ac:spMk id="2" creationId="{00000000-0000-0000-0000-000000000000}"/>
          </ac:spMkLst>
        </pc:spChg>
        <pc:spChg chg="add del mod">
          <ac:chgData name="Stian Olsen" userId="5de81222-fe19-49cd-800a-296056c00b1b" providerId="ADAL" clId="{5B8EBDC6-9634-4755-91DB-21F9F3A1EA76}" dt="2022-10-17T14:35:46.867" v="425" actId="478"/>
          <ac:spMkLst>
            <pc:docMk/>
            <pc:sldMk cId="503099241" sldId="261"/>
            <ac:spMk id="4" creationId="{61E76129-0FBD-B412-1055-2A7E4B7AFAD4}"/>
          </ac:spMkLst>
        </pc:spChg>
        <pc:spChg chg="add mod">
          <ac:chgData name="Stian Olsen" userId="5de81222-fe19-49cd-800a-296056c00b1b" providerId="ADAL" clId="{5B8EBDC6-9634-4755-91DB-21F9F3A1EA76}" dt="2022-10-17T14:37:48.007" v="446" actId="1076"/>
          <ac:spMkLst>
            <pc:docMk/>
            <pc:sldMk cId="503099241" sldId="261"/>
            <ac:spMk id="5" creationId="{540B92F5-AB3C-86DD-2EAA-0AE7502122AB}"/>
          </ac:spMkLst>
        </pc:spChg>
        <pc:picChg chg="add mod">
          <ac:chgData name="Stian Olsen" userId="5de81222-fe19-49cd-800a-296056c00b1b" providerId="ADAL" clId="{5B8EBDC6-9634-4755-91DB-21F9F3A1EA76}" dt="2022-10-17T13:52:51.365" v="128"/>
          <ac:picMkLst>
            <pc:docMk/>
            <pc:sldMk cId="503099241" sldId="261"/>
            <ac:picMk id="3" creationId="{CD79C0A6-4BD9-4805-BDB7-CC863BB0BA5A}"/>
          </ac:picMkLst>
        </pc:picChg>
        <pc:picChg chg="del mod">
          <ac:chgData name="Stian Olsen" userId="5de81222-fe19-49cd-800a-296056c00b1b" providerId="ADAL" clId="{5B8EBDC6-9634-4755-91DB-21F9F3A1EA76}" dt="2022-10-17T14:35:45.023" v="424" actId="478"/>
          <ac:picMkLst>
            <pc:docMk/>
            <pc:sldMk cId="503099241" sldId="261"/>
            <ac:picMk id="4098" creationId="{00000000-0000-0000-0000-000000000000}"/>
          </ac:picMkLst>
        </pc:picChg>
        <pc:picChg chg="del">
          <ac:chgData name="Stian Olsen" userId="5de81222-fe19-49cd-800a-296056c00b1b" providerId="ADAL" clId="{5B8EBDC6-9634-4755-91DB-21F9F3A1EA76}" dt="2022-10-17T14:35:28.064" v="421" actId="478"/>
          <ac:picMkLst>
            <pc:docMk/>
            <pc:sldMk cId="503099241" sldId="261"/>
            <ac:picMk id="4100" creationId="{00000000-0000-0000-0000-000000000000}"/>
          </ac:picMkLst>
        </pc:picChg>
        <pc:picChg chg="mod">
          <ac:chgData name="Stian Olsen" userId="5de81222-fe19-49cd-800a-296056c00b1b" providerId="ADAL" clId="{5B8EBDC6-9634-4755-91DB-21F9F3A1EA76}" dt="2022-10-17T13:47:51.952" v="98" actId="1076"/>
          <ac:picMkLst>
            <pc:docMk/>
            <pc:sldMk cId="503099241" sldId="261"/>
            <ac:picMk id="4102" creationId="{00000000-0000-0000-0000-000000000000}"/>
          </ac:picMkLst>
        </pc:picChg>
        <pc:picChg chg="mod">
          <ac:chgData name="Stian Olsen" userId="5de81222-fe19-49cd-800a-296056c00b1b" providerId="ADAL" clId="{5B8EBDC6-9634-4755-91DB-21F9F3A1EA76}" dt="2022-10-17T13:47:56.016" v="99" actId="1076"/>
          <ac:picMkLst>
            <pc:docMk/>
            <pc:sldMk cId="503099241" sldId="261"/>
            <ac:picMk id="4104" creationId="{00000000-0000-0000-0000-000000000000}"/>
          </ac:picMkLst>
        </pc:picChg>
        <pc:picChg chg="mod">
          <ac:chgData name="Stian Olsen" userId="5de81222-fe19-49cd-800a-296056c00b1b" providerId="ADAL" clId="{5B8EBDC6-9634-4755-91DB-21F9F3A1EA76}" dt="2022-10-17T13:47:45.408" v="96" actId="1076"/>
          <ac:picMkLst>
            <pc:docMk/>
            <pc:sldMk cId="503099241" sldId="261"/>
            <ac:picMk id="4106" creationId="{00000000-0000-0000-0000-000000000000}"/>
          </ac:picMkLst>
        </pc:picChg>
        <pc:picChg chg="add mod">
          <ac:chgData name="Stian Olsen" userId="5de81222-fe19-49cd-800a-296056c00b1b" providerId="ADAL" clId="{5B8EBDC6-9634-4755-91DB-21F9F3A1EA76}" dt="2022-10-17T14:37:32.460" v="444" actId="1076"/>
          <ac:picMkLst>
            <pc:docMk/>
            <pc:sldMk cId="503099241" sldId="261"/>
            <ac:picMk id="6146" creationId="{C1E3F6D4-DE40-F597-90E3-92EE306D9EE1}"/>
          </ac:picMkLst>
        </pc:picChg>
      </pc:sldChg>
      <pc:sldChg chg="addSp delSp modSp add mod">
        <pc:chgData name="Stian Olsen" userId="5de81222-fe19-49cd-800a-296056c00b1b" providerId="ADAL" clId="{5B8EBDC6-9634-4755-91DB-21F9F3A1EA76}" dt="2022-10-17T14:09:12.978" v="267" actId="20577"/>
        <pc:sldMkLst>
          <pc:docMk/>
          <pc:sldMk cId="408695261" sldId="262"/>
        </pc:sldMkLst>
        <pc:spChg chg="mod">
          <ac:chgData name="Stian Olsen" userId="5de81222-fe19-49cd-800a-296056c00b1b" providerId="ADAL" clId="{5B8EBDC6-9634-4755-91DB-21F9F3A1EA76}" dt="2022-10-17T13:50:57.617" v="113" actId="6549"/>
          <ac:spMkLst>
            <pc:docMk/>
            <pc:sldMk cId="408695261" sldId="262"/>
            <ac:spMk id="2" creationId="{00000000-0000-0000-0000-000000000000}"/>
          </ac:spMkLst>
        </pc:spChg>
        <pc:spChg chg="add mod">
          <ac:chgData name="Stian Olsen" userId="5de81222-fe19-49cd-800a-296056c00b1b" providerId="ADAL" clId="{5B8EBDC6-9634-4755-91DB-21F9F3A1EA76}" dt="2022-10-17T14:09:12.978" v="267" actId="20577"/>
          <ac:spMkLst>
            <pc:docMk/>
            <pc:sldMk cId="408695261" sldId="262"/>
            <ac:spMk id="4" creationId="{4F51775E-6561-C796-4B62-FA85127C99F5}"/>
          </ac:spMkLst>
        </pc:spChg>
        <pc:spChg chg="add mod">
          <ac:chgData name="Stian Olsen" userId="5de81222-fe19-49cd-800a-296056c00b1b" providerId="ADAL" clId="{5B8EBDC6-9634-4755-91DB-21F9F3A1EA76}" dt="2022-10-17T14:08:40.294" v="249" actId="207"/>
          <ac:spMkLst>
            <pc:docMk/>
            <pc:sldMk cId="408695261" sldId="262"/>
            <ac:spMk id="5" creationId="{121DB076-F418-6FED-FFDB-70239DC031BB}"/>
          </ac:spMkLst>
        </pc:spChg>
        <pc:picChg chg="add del mod">
          <ac:chgData name="Stian Olsen" userId="5de81222-fe19-49cd-800a-296056c00b1b" providerId="ADAL" clId="{5B8EBDC6-9634-4755-91DB-21F9F3A1EA76}" dt="2022-10-17T13:55:03.071" v="133" actId="478"/>
          <ac:picMkLst>
            <pc:docMk/>
            <pc:sldMk cId="408695261" sldId="262"/>
            <ac:picMk id="3" creationId="{E0B2B24E-EB33-4172-1D50-0CF738D6DAB3}"/>
          </ac:picMkLst>
        </pc:picChg>
        <pc:picChg chg="add mod">
          <ac:chgData name="Stian Olsen" userId="5de81222-fe19-49cd-800a-296056c00b1b" providerId="ADAL" clId="{5B8EBDC6-9634-4755-91DB-21F9F3A1EA76}" dt="2022-10-17T13:52:38.863" v="123" actId="167"/>
          <ac:picMkLst>
            <pc:docMk/>
            <pc:sldMk cId="408695261" sldId="262"/>
            <ac:picMk id="2050" creationId="{60DD57D6-404A-ED42-3A13-820B404A41A3}"/>
          </ac:picMkLst>
        </pc:picChg>
        <pc:picChg chg="mod">
          <ac:chgData name="Stian Olsen" userId="5de81222-fe19-49cd-800a-296056c00b1b" providerId="ADAL" clId="{5B8EBDC6-9634-4755-91DB-21F9F3A1EA76}" dt="2022-10-17T13:51:17.964" v="119" actId="1076"/>
          <ac:picMkLst>
            <pc:docMk/>
            <pc:sldMk cId="408695261" sldId="262"/>
            <ac:picMk id="3076" creationId="{00000000-0000-0000-0000-000000000000}"/>
          </ac:picMkLst>
        </pc:picChg>
        <pc:picChg chg="del mod">
          <ac:chgData name="Stian Olsen" userId="5de81222-fe19-49cd-800a-296056c00b1b" providerId="ADAL" clId="{5B8EBDC6-9634-4755-91DB-21F9F3A1EA76}" dt="2022-10-17T13:50:37.453" v="102" actId="478"/>
          <ac:picMkLst>
            <pc:docMk/>
            <pc:sldMk cId="408695261" sldId="262"/>
            <ac:picMk id="3080" creationId="{00000000-0000-0000-0000-000000000000}"/>
          </ac:picMkLst>
        </pc:picChg>
        <pc:picChg chg="del mod">
          <ac:chgData name="Stian Olsen" userId="5de81222-fe19-49cd-800a-296056c00b1b" providerId="ADAL" clId="{5B8EBDC6-9634-4755-91DB-21F9F3A1EA76}" dt="2022-10-17T13:50:36.633" v="101" actId="478"/>
          <ac:picMkLst>
            <pc:docMk/>
            <pc:sldMk cId="408695261" sldId="262"/>
            <ac:picMk id="3082" creationId="{00000000-0000-0000-0000-000000000000}"/>
          </ac:picMkLst>
        </pc:picChg>
        <pc:picChg chg="mod">
          <ac:chgData name="Stian Olsen" userId="5de81222-fe19-49cd-800a-296056c00b1b" providerId="ADAL" clId="{5B8EBDC6-9634-4755-91DB-21F9F3A1EA76}" dt="2022-10-17T13:51:17.964" v="119" actId="1076"/>
          <ac:picMkLst>
            <pc:docMk/>
            <pc:sldMk cId="408695261" sldId="262"/>
            <ac:picMk id="5122" creationId="{00000000-0000-0000-0000-000000000000}"/>
          </ac:picMkLst>
        </pc:picChg>
      </pc:sldChg>
      <pc:sldChg chg="addSp delSp modSp add mod modNotesTx">
        <pc:chgData name="Stian Olsen" userId="5de81222-fe19-49cd-800a-296056c00b1b" providerId="ADAL" clId="{5B8EBDC6-9634-4755-91DB-21F9F3A1EA76}" dt="2022-10-17T14:38:58.136" v="458" actId="20577"/>
        <pc:sldMkLst>
          <pc:docMk/>
          <pc:sldMk cId="4153345593" sldId="263"/>
        </pc:sldMkLst>
        <pc:spChg chg="add del mod">
          <ac:chgData name="Stian Olsen" userId="5de81222-fe19-49cd-800a-296056c00b1b" providerId="ADAL" clId="{5B8EBDC6-9634-4755-91DB-21F9F3A1EA76}" dt="2022-10-17T14:17:48.969" v="316" actId="478"/>
          <ac:spMkLst>
            <pc:docMk/>
            <pc:sldMk cId="4153345593" sldId="263"/>
            <ac:spMk id="4" creationId="{24262DE0-5D09-8342-AD83-A33490400C41}"/>
          </ac:spMkLst>
        </pc:spChg>
        <pc:spChg chg="add mod">
          <ac:chgData name="Stian Olsen" userId="5de81222-fe19-49cd-800a-296056c00b1b" providerId="ADAL" clId="{5B8EBDC6-9634-4755-91DB-21F9F3A1EA76}" dt="2022-10-17T14:18:14.938" v="340" actId="1076"/>
          <ac:spMkLst>
            <pc:docMk/>
            <pc:sldMk cId="4153345593" sldId="263"/>
            <ac:spMk id="5" creationId="{8D8D219B-20E1-BA68-68B7-11FDD68E38B6}"/>
          </ac:spMkLst>
        </pc:spChg>
        <pc:spChg chg="add mod">
          <ac:chgData name="Stian Olsen" userId="5de81222-fe19-49cd-800a-296056c00b1b" providerId="ADAL" clId="{5B8EBDC6-9634-4755-91DB-21F9F3A1EA76}" dt="2022-10-17T14:27:05.417" v="383" actId="1076"/>
          <ac:spMkLst>
            <pc:docMk/>
            <pc:sldMk cId="4153345593" sldId="263"/>
            <ac:spMk id="6" creationId="{8E81F9DF-0C8C-BF2D-29D3-1142E48E51D6}"/>
          </ac:spMkLst>
        </pc:spChg>
        <pc:picChg chg="add mod">
          <ac:chgData name="Stian Olsen" userId="5de81222-fe19-49cd-800a-296056c00b1b" providerId="ADAL" clId="{5B8EBDC6-9634-4755-91DB-21F9F3A1EA76}" dt="2022-10-17T13:52:49.925" v="127"/>
          <ac:picMkLst>
            <pc:docMk/>
            <pc:sldMk cId="4153345593" sldId="263"/>
            <ac:picMk id="3" creationId="{238FE40D-55F0-FE98-5F80-2B87B756B4C2}"/>
          </ac:picMkLst>
        </pc:picChg>
        <pc:picChg chg="del">
          <ac:chgData name="Stian Olsen" userId="5de81222-fe19-49cd-800a-296056c00b1b" providerId="ADAL" clId="{5B8EBDC6-9634-4755-91DB-21F9F3A1EA76}" dt="2022-10-17T14:26:14.019" v="341" actId="478"/>
          <ac:picMkLst>
            <pc:docMk/>
            <pc:sldMk cId="4153345593" sldId="263"/>
            <ac:picMk id="5124" creationId="{00000000-0000-0000-0000-000000000000}"/>
          </ac:picMkLst>
        </pc:picChg>
        <pc:picChg chg="mod">
          <ac:chgData name="Stian Olsen" userId="5de81222-fe19-49cd-800a-296056c00b1b" providerId="ADAL" clId="{5B8EBDC6-9634-4755-91DB-21F9F3A1EA76}" dt="2022-10-17T14:15:12.361" v="271" actId="1076"/>
          <ac:picMkLst>
            <pc:docMk/>
            <pc:sldMk cId="4153345593" sldId="263"/>
            <ac:picMk id="5126" creationId="{00000000-0000-0000-0000-000000000000}"/>
          </ac:picMkLst>
        </pc:picChg>
        <pc:picChg chg="del">
          <ac:chgData name="Stian Olsen" userId="5de81222-fe19-49cd-800a-296056c00b1b" providerId="ADAL" clId="{5B8EBDC6-9634-4755-91DB-21F9F3A1EA76}" dt="2022-10-17T14:17:25.376" v="309" actId="478"/>
          <ac:picMkLst>
            <pc:docMk/>
            <pc:sldMk cId="4153345593" sldId="263"/>
            <ac:picMk id="5128" creationId="{00000000-0000-0000-0000-000000000000}"/>
          </ac:picMkLst>
        </pc:picChg>
        <pc:picChg chg="add mod">
          <ac:chgData name="Stian Olsen" userId="5de81222-fe19-49cd-800a-296056c00b1b" providerId="ADAL" clId="{5B8EBDC6-9634-4755-91DB-21F9F3A1EA76}" dt="2022-10-17T14:17:38" v="313" actId="1076"/>
          <ac:picMkLst>
            <pc:docMk/>
            <pc:sldMk cId="4153345593" sldId="263"/>
            <ac:picMk id="7170" creationId="{BB570EDE-B849-BF8B-5EDE-D18288F0E9B9}"/>
          </ac:picMkLst>
        </pc:picChg>
        <pc:picChg chg="add del">
          <ac:chgData name="Stian Olsen" userId="5de81222-fe19-49cd-800a-296056c00b1b" providerId="ADAL" clId="{5B8EBDC6-9634-4755-91DB-21F9F3A1EA76}" dt="2022-10-17T14:17:49.550" v="317"/>
          <ac:picMkLst>
            <pc:docMk/>
            <pc:sldMk cId="4153345593" sldId="263"/>
            <ac:picMk id="7172" creationId="{DE14424F-6C77-7C9E-C201-7DA67872188C}"/>
          </ac:picMkLst>
        </pc:picChg>
        <pc:picChg chg="add mod">
          <ac:chgData name="Stian Olsen" userId="5de81222-fe19-49cd-800a-296056c00b1b" providerId="ADAL" clId="{5B8EBDC6-9634-4755-91DB-21F9F3A1EA76}" dt="2022-10-17T14:26:24.604" v="345" actId="14100"/>
          <ac:picMkLst>
            <pc:docMk/>
            <pc:sldMk cId="4153345593" sldId="263"/>
            <ac:picMk id="7174" creationId="{5AB40169-B799-66F0-817B-9EAAF3903461}"/>
          </ac:picMkLst>
        </pc:picChg>
      </pc:sldChg>
      <pc:sldChg chg="addSp modSp add">
        <pc:chgData name="Stian Olsen" userId="5de81222-fe19-49cd-800a-296056c00b1b" providerId="ADAL" clId="{5B8EBDC6-9634-4755-91DB-21F9F3A1EA76}" dt="2022-10-17T13:52:47.055" v="125"/>
        <pc:sldMkLst>
          <pc:docMk/>
          <pc:sldMk cId="2300812923" sldId="264"/>
        </pc:sldMkLst>
        <pc:picChg chg="add mod">
          <ac:chgData name="Stian Olsen" userId="5de81222-fe19-49cd-800a-296056c00b1b" providerId="ADAL" clId="{5B8EBDC6-9634-4755-91DB-21F9F3A1EA76}" dt="2022-10-17T13:52:47.055" v="125"/>
          <ac:picMkLst>
            <pc:docMk/>
            <pc:sldMk cId="2300812923" sldId="264"/>
            <ac:picMk id="4" creationId="{FEAE4437-A7CC-31D7-45BA-6862E18A8AED}"/>
          </ac:picMkLst>
        </pc:picChg>
      </pc:sldChg>
      <pc:sldChg chg="addSp modSp add modNotesTx">
        <pc:chgData name="Stian Olsen" userId="5de81222-fe19-49cd-800a-296056c00b1b" providerId="ADAL" clId="{5B8EBDC6-9634-4755-91DB-21F9F3A1EA76}" dt="2022-10-17T14:39:21.417" v="461" actId="20577"/>
        <pc:sldMkLst>
          <pc:docMk/>
          <pc:sldMk cId="106903939" sldId="265"/>
        </pc:sldMkLst>
        <pc:picChg chg="add mod">
          <ac:chgData name="Stian Olsen" userId="5de81222-fe19-49cd-800a-296056c00b1b" providerId="ADAL" clId="{5B8EBDC6-9634-4755-91DB-21F9F3A1EA76}" dt="2022-10-17T13:52:52.970" v="129"/>
          <ac:picMkLst>
            <pc:docMk/>
            <pc:sldMk cId="106903939" sldId="265"/>
            <ac:picMk id="2" creationId="{D621B98B-D239-5C93-E2B8-B37D46B6B9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24537-F145-48B5-8645-44E5E4EE4C3A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22CCF-F5F8-4B54-A518-9706F15261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3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ave9RHTqk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 denne presentasjonen stå klar og del ut </a:t>
            </a:r>
            <a:r>
              <a:rPr lang="nb-NO" dirty="0" err="1"/>
              <a:t>Wannsee</a:t>
            </a:r>
            <a:r>
              <a:rPr lang="nb-NO" dirty="0"/>
              <a:t>-referatet. Ikke introduser dokumentet, og be elevene finne ut hva det er for noe. Forklaringen på dokumentet er overgangen fra en abstrakt diskusjon om ondskap i forrige time, til et konkret case på noe som muligens var ondskap. </a:t>
            </a:r>
          </a:p>
          <a:p>
            <a:endParaRPr lang="nb-NO" dirty="0"/>
          </a:p>
          <a:p>
            <a:r>
              <a:rPr lang="nb-NO" dirty="0"/>
              <a:t>Illustrasjon: Utsnitt av et </a:t>
            </a:r>
            <a:r>
              <a:rPr lang="nb-NO" dirty="0" err="1"/>
              <a:t>skofjell</a:t>
            </a:r>
            <a:r>
              <a:rPr lang="nb-NO" dirty="0"/>
              <a:t> fra Auschwitz-museet.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B6B4B-963B-46D9-8227-57D5BBAD6F4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39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På denne sliden skal lærer gå gjennom definisjonen på folkemord og ha en kort diskusjon med elevene/seg selv om hvorfor man først tar i bruk begrepet etter Holocaust. Selve definisjonen er hentet herfra: https://www.un.org/en/genocideprevention/genocide.shtml </a:t>
            </a:r>
          </a:p>
          <a:p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Momenter å ta med i diskusjonen «Hvorfor først da?»: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Nurembergsaken setter en presedens, spesielt med konseptet forbrytelser mot menneskeheten.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FN som setter dagsorden og jobbet for å forhindre slike menneskerettighetsbrudd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Omfanget på Holocaust var vanskelig å ta inn over seg. Skalaen med menneskelig lidelse krevde et språk som kunne formidle det.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Endring i mediebildet. Nyhetsinnslag fra leirene gjorde inntrykk og spredte kunnskap om hendelsen.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B6B4B-963B-46D9-8227-57D5BBAD6F4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973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ser man en modell som viser hvordan et folkemord kan oppstå. Lærer burde først forklare modellen i grove steg, deretter burde elevene få mulighet til å lese og forklare den til hverandre. </a:t>
            </a:r>
          </a:p>
          <a:p>
            <a:r>
              <a:rPr lang="nb-NO" dirty="0"/>
              <a:t>Et sentralt poeng i opplegget er at folkemord kan oppstå i fredelige og demokratiske samfunn, så vell som i totalitære regimer. Å overkomme menneskers aversjon mot å drepe andre mennesker er en gradvis prosess, og denne modellen kan bidra til å skape en forståelse hos elevene 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 har et ansvar som demokratisk borger til å si/gjøre noe når grupper blir politisk marginalisert eller truet.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Hat er et effektivt virkemiddel for å oppnå politisk makt.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Polarisering og politikere som skaper et «oss» og «dem», er ikke nødvendigvis 4 steg unna et folkemord – men lefler med tankegods som kan sende et samfunn ned i spiralen.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Forslag til metodikk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5 min: lærer forklarer hvordan modellen er gyldig for Holocaust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8-15 min: elevene får tid til å lese gjennom modellen og forklare den til hverandre.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Deretter går man til diskusjonen på neste slide.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Alternativt kan elevene bruke modellen og undersøke et folkemord for å se om den passer. Bruk </a:t>
            </a:r>
            <a:r>
              <a:rPr lang="nb-NO" dirty="0" err="1"/>
              <a:t>f.eks</a:t>
            </a:r>
            <a:r>
              <a:rPr lang="nb-NO" dirty="0"/>
              <a:t> https://folkemord.no som et utgangspunkt for </a:t>
            </a:r>
            <a:r>
              <a:rPr lang="nb-NO"/>
              <a:t>å komme raskt i gang. </a:t>
            </a: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Holocaust memorial trust er en britisk organisasjon som markerer FN-dagen og bidrar med kunnskap, forskning og formidling på temaet. HMD tilsvarer det norske senteret for studier av Holocaust og livssynsminoriteter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B6B4B-963B-46D9-8227-57D5BBAD6F4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922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Bilde: barnesoldater for Røde Khmer med M16-rifler; </a:t>
            </a:r>
            <a:r>
              <a:rPr lang="nb-NO" dirty="0" err="1"/>
              <a:t>Galaw</a:t>
            </a:r>
            <a:r>
              <a:rPr lang="nb-NO" dirty="0"/>
              <a:t>, Kambodsja 1979.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B6B4B-963B-46D9-8227-57D5BBAD6F4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99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Eichman</a:t>
            </a:r>
            <a:r>
              <a:rPr lang="nb-NO" dirty="0"/>
              <a:t> Storyline</a:t>
            </a:r>
          </a:p>
          <a:p>
            <a:r>
              <a:rPr lang="nb-NO" dirty="0"/>
              <a:t>Start: den puslete mannen i</a:t>
            </a:r>
            <a:r>
              <a:rPr lang="nb-NO" baseline="0" dirty="0"/>
              <a:t> tiltaleboksen. Jerusalem 1961. En grå byråkrat som </a:t>
            </a:r>
          </a:p>
          <a:p>
            <a:endParaRPr lang="nb-NO" baseline="0" dirty="0"/>
          </a:p>
          <a:p>
            <a:r>
              <a:rPr lang="nb-NO" baseline="0" dirty="0"/>
              <a:t>Denne storyline følger </a:t>
            </a:r>
            <a:r>
              <a:rPr lang="nb-NO" baseline="0" dirty="0" err="1"/>
              <a:t>Arendts</a:t>
            </a:r>
            <a:r>
              <a:rPr lang="nb-NO" baseline="0" dirty="0"/>
              <a:t> beskrivelse av Eichmann i sin bok, men forsøker å få inn hvordan Eichmann var en overbevist Nazist og mer sannsynlig handlet ut fra ideologisk overbevisning. Begge disse elementene vektlegges for å gi elevene et bredere perspektiv å diskutere på slide 9. Eichmann fungerer også som en vei inn til Holocaust for å forklare hva det var som skjedde der, sekvensen er derimot mer rettet mot sinnelaget til nazistene og åpne for en diskusjon rundt hva slags ondskap nazistene representerer.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6B4B-963B-46D9-8227-57D5BBAD6F4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71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Eichmann som ung:</a:t>
            </a:r>
          </a:p>
          <a:p>
            <a:pPr marL="171450" indent="-171450">
              <a:buFontTx/>
              <a:buChar char="-"/>
            </a:pPr>
            <a:r>
              <a:rPr lang="nb-NO" dirty="0"/>
              <a:t>Skilte seg ikke ut som</a:t>
            </a:r>
            <a:r>
              <a:rPr lang="nb-NO" baseline="0" dirty="0"/>
              <a:t> skoleflink eller idrettsmann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Vokste opp i en kalvinistisk familie. Deltok i vanlige aktiviteter; fotball, spilte fiolin, var med i høyre-ekstreme militser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Gikk inn i NSDAP i 1932 og 7 </a:t>
            </a:r>
            <a:r>
              <a:rPr lang="nb-NO" baseline="0" dirty="0" err="1"/>
              <a:t>mnd</a:t>
            </a:r>
            <a:r>
              <a:rPr lang="nb-NO" baseline="0" dirty="0"/>
              <a:t> senere i SS. Så det som sin store mulighet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Eichmann var en del av SS når de systematisk </a:t>
            </a:r>
            <a:r>
              <a:rPr lang="nb-NO" baseline="0" dirty="0" err="1"/>
              <a:t>dehumaniserte</a:t>
            </a:r>
            <a:r>
              <a:rPr lang="nb-NO" baseline="0" dirty="0"/>
              <a:t> den jødiske befolkningen, han steg gradvis i systemet. </a:t>
            </a:r>
          </a:p>
          <a:p>
            <a:pPr marL="171450" indent="-171450">
              <a:buFontTx/>
              <a:buChar char="-"/>
            </a:pPr>
            <a:endParaRPr lang="nb-NO" baseline="0" dirty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6B4B-963B-46D9-8227-57D5BBAD6F4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621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Eichman</a:t>
            </a:r>
            <a:r>
              <a:rPr lang="nb-NO" dirty="0"/>
              <a:t>:</a:t>
            </a:r>
          </a:p>
          <a:p>
            <a:pPr marL="171450" indent="-171450">
              <a:buFontTx/>
              <a:buChar char="-"/>
            </a:pPr>
            <a:r>
              <a:rPr lang="nb-NO" dirty="0"/>
              <a:t>Effektiviserte togtransport og bidro med et samlet tallmateriale </a:t>
            </a:r>
          </a:p>
          <a:p>
            <a:pPr marL="171450" indent="-171450">
              <a:buFontTx/>
              <a:buChar char="-"/>
            </a:pPr>
            <a:r>
              <a:rPr lang="nb-NO" dirty="0"/>
              <a:t>Var </a:t>
            </a:r>
            <a:r>
              <a:rPr lang="nb-NO" dirty="0" err="1"/>
              <a:t>Heydrichs</a:t>
            </a:r>
            <a:r>
              <a:rPr lang="nb-NO" baseline="0" dirty="0"/>
              <a:t> mellommann frem til </a:t>
            </a:r>
            <a:r>
              <a:rPr lang="nb-NO" baseline="0" dirty="0" err="1"/>
              <a:t>Heydrichs</a:t>
            </a:r>
            <a:r>
              <a:rPr lang="nb-NO" baseline="0" dirty="0"/>
              <a:t> død, 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Eichmann formet ikke offisiell politikk, men utførte til punkt og prikke Himlers ordre?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Eichmann ble sint når han hørte om en stopp i deportasjonene til dødsleirene juli 1944 mens han hadde ansvar for Ungarn. Satt personlig i gang ny transport av jøder til Auschwitz II </a:t>
            </a:r>
            <a:r>
              <a:rPr lang="nb-NO" baseline="0" dirty="0" err="1"/>
              <a:t>Birkenau</a:t>
            </a:r>
            <a:r>
              <a:rPr lang="nb-NO" baseline="0" dirty="0"/>
              <a:t> med ekstra tog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Var det et karrieretrekk?</a:t>
            </a:r>
          </a:p>
          <a:p>
            <a:pPr marL="628650" lvl="1" indent="-171450">
              <a:buFontTx/>
              <a:buChar char="-"/>
            </a:pPr>
            <a:r>
              <a:rPr lang="nb-NO" baseline="0" dirty="0"/>
              <a:t>Han tillot tross alt "</a:t>
            </a:r>
            <a:r>
              <a:rPr lang="nb-NO" baseline="0" dirty="0" err="1"/>
              <a:t>Kastner</a:t>
            </a:r>
            <a:r>
              <a:rPr lang="nb-NO" baseline="0" dirty="0"/>
              <a:t>-toget" (bildet med barn og kvinner til høyre)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6B4B-963B-46D9-8227-57D5BBAD6F4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39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Valgfritt: Her kan man kjøre et filmklipp som dramatiserer nazistenes planlegging av den endelige løsningen. Denne TV-filmen følger referatet fra </a:t>
            </a:r>
            <a:r>
              <a:rPr lang="nb-NO" dirty="0" err="1"/>
              <a:t>Wannseemøtet</a:t>
            </a:r>
            <a:r>
              <a:rPr lang="nb-NO" dirty="0"/>
              <a:t> og er tekstet på engelsk. Alternativt kan man beskrive hvem Eichmann var, vise et utdrag fra filmen og så gå over til diskusjonen etterpå. Opplegget åpner for ulike løsninger. </a:t>
            </a:r>
          </a:p>
          <a:p>
            <a:r>
              <a:rPr lang="nb-NO" dirty="0"/>
              <a:t>Klipp fra filmen: </a:t>
            </a:r>
            <a:r>
              <a:rPr lang="nb-NO" dirty="0">
                <a:hlinkClick r:id="rId3"/>
              </a:rPr>
              <a:t>https://www.youtube.com/watch?v=3ave9RHTqkI</a:t>
            </a:r>
            <a:r>
              <a:rPr lang="nb-NO" dirty="0"/>
              <a:t>:</a:t>
            </a:r>
            <a:r>
              <a:rPr lang="nb-NO" baseline="0" dirty="0"/>
              <a:t> </a:t>
            </a:r>
            <a:r>
              <a:rPr lang="nb-NO" baseline="0" dirty="0" err="1"/>
              <a:t>Heydrich</a:t>
            </a:r>
            <a:r>
              <a:rPr lang="nb-NO" baseline="0" dirty="0"/>
              <a:t> og Eichmann beskriver den endelige løsningen etter </a:t>
            </a:r>
            <a:r>
              <a:rPr lang="nb-NO" baseline="0" dirty="0" err="1"/>
              <a:t>ca</a:t>
            </a:r>
            <a:r>
              <a:rPr lang="nb-NO" baseline="0" dirty="0"/>
              <a:t> 35 min.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6B4B-963B-46D9-8227-57D5BBAD6F4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8370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Klasseromsdiskusjon hvor man enten organiserer seg etter IGP-metoden, eller deler klassen i grupper. Svært hensiktsmessig å ha de samme diskusjonspartnerne som var med på å lage definisjonen av ondskap sammen, slik at man kan følge opp egne tanker og utvide de videre.</a:t>
            </a:r>
          </a:p>
          <a:p>
            <a:r>
              <a:rPr lang="nb-NO" dirty="0"/>
              <a:t>Eks IGP:</a:t>
            </a:r>
          </a:p>
          <a:p>
            <a:r>
              <a:rPr lang="nb-NO" dirty="0"/>
              <a:t>2 min til å tenke selv</a:t>
            </a:r>
          </a:p>
          <a:p>
            <a:r>
              <a:rPr lang="nb-NO" dirty="0"/>
              <a:t>3-4 min til å diskutere med en annen</a:t>
            </a:r>
          </a:p>
          <a:p>
            <a:r>
              <a:rPr lang="nb-NO" dirty="0"/>
              <a:t>5-10 min med felles diskusjon i klassen.</a:t>
            </a:r>
          </a:p>
          <a:p>
            <a:endParaRPr lang="nb-NO" dirty="0"/>
          </a:p>
          <a:p>
            <a:r>
              <a:rPr lang="nb-NO" dirty="0"/>
              <a:t>Eks grupper:</a:t>
            </a:r>
          </a:p>
          <a:p>
            <a:r>
              <a:rPr lang="nb-NO" dirty="0"/>
              <a:t>5-7 min til å diskutere på gruppene</a:t>
            </a:r>
          </a:p>
          <a:p>
            <a:r>
              <a:rPr lang="nb-NO" dirty="0"/>
              <a:t>3-5 min i plenum hvor hver gruppe legger frem, før man diskuterer eventuelle uenigheter.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B6B4B-963B-46D9-8227-57D5BBAD6F4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46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9A1A9F-0EB7-339D-2BDF-CCCF66DEE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D0EF4C9-FA99-9D9A-194A-13107C65E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D0FCBC-4C79-BD31-1AE9-F2F3BFB1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ACA0-6C4E-46C1-A1E8-CEF8444399DB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8CBB4-DE2D-D4C6-420B-0C80CEEA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D5E382-0FFD-B87F-D903-25F00C2E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B42B-F45F-4866-851A-AC7F035E2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20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CEF7B1-5609-C5B8-2C53-7EE9E972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5229EF-CF04-1510-4DFC-48ACA3D61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DC70CF-4B08-8FF8-0858-89480290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ACA0-6C4E-46C1-A1E8-CEF8444399DB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9A5D01-B20C-EBD1-B1B4-508CE0A1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CA78BB-BFA1-A87D-099F-A8176426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B42B-F45F-4866-851A-AC7F035E2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1202618-3757-3A54-41C7-3BEB10E9F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D935E75-7226-98B4-59A8-386F010BF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086D38-D200-FCD6-47B8-E9734667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ACA0-6C4E-46C1-A1E8-CEF8444399DB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827502-EB21-A24E-1895-24CAFACB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600461-DEE3-4160-CFB4-D9EF99EC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B42B-F45F-4866-851A-AC7F035E2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76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D9F62A-F0F7-382E-8266-EEE36E2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A759C0-DDC2-67ED-FACD-7A46E9970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EDE5EA-8689-7C95-6F01-079B747E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ACA0-6C4E-46C1-A1E8-CEF8444399DB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5D678E-1587-B098-7D84-4B58BD5F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CB842E-5560-7FF5-CA4E-BECC96A8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B42B-F45F-4866-851A-AC7F035E2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87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5ABC17-6743-06EE-1C06-F48E447E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E9E2B9-90C7-6B5F-8334-B9F087732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4681FE-5576-7783-6B57-2EDCDAF1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ACA0-6C4E-46C1-A1E8-CEF8444399DB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971D323-F6C0-F1DB-964D-096D60C5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153D86-D768-9916-0C87-85308DD7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B42B-F45F-4866-851A-AC7F035E2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65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24FD06-3A0B-94BC-9ECF-3E5A6023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E8A248-F063-238C-C9E3-5A6709B91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D5DB0-3513-CD56-DC9C-EDAD933EE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232913-A2E5-9DCC-54F0-BF53F980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ACA0-6C4E-46C1-A1E8-CEF8444399DB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1A3AE7-C095-25D9-B6AB-E732D4BC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D19764A-8F55-8E64-75EC-C5FA43EA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B42B-F45F-4866-851A-AC7F035E2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19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B46DB9-CC2F-D0D7-6EE3-69D4C6D5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E39F99-DA0F-B870-0BEC-397780D44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6CFB787-7B6C-CF65-1B79-D5BAD0479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54C8C93-0F75-44A0-51B4-B9EBF100D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66CA388-24C7-667D-E9FD-1CE8B0AA4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C559B1F-E8F5-E82F-9892-4C585037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ACA0-6C4E-46C1-A1E8-CEF8444399DB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CFD32CD-FAF8-1765-E179-84905256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286B1EA-E865-5746-3A8C-DFAA1D0A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B42B-F45F-4866-851A-AC7F035E2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55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6B0AE9-AA5B-5EA6-1968-D5D9F65B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7BC1BF4-2D7C-BAD6-72AE-C09C9F98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ACA0-6C4E-46C1-A1E8-CEF8444399DB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B082603-12A1-38D8-D569-39930E94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6DABDF1-26BB-8E1D-FDF2-B125C5CD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B42B-F45F-4866-851A-AC7F035E2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686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43065F4-C457-E088-B98F-B1D50675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ACA0-6C4E-46C1-A1E8-CEF8444399DB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95BEE12-D736-4BC5-BC85-9EF0C99A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AC01CD-5E18-9520-8942-ACA1966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B42B-F45F-4866-851A-AC7F035E2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32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1A6D95-5966-3D4B-660F-B7FE7F8B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DAD81B-B081-6605-40C5-8F5BF0442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26C015E-A4D8-94B0-9667-CEBD9DC8C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A98BA1C-1B1F-E71E-E084-F70A7DF2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ACA0-6C4E-46C1-A1E8-CEF8444399DB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2EB3B3A-2D87-6380-3B13-C328C02F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174D12-F835-AD7A-52CB-6347D787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B42B-F45F-4866-851A-AC7F035E2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49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6CC4CF-DFB1-EC6F-A5F9-D1880770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4C4C4F9-AFEB-20D3-AB0C-10BD2A94D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B8B756-298E-DDC7-B366-826D48DCA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F235D4-032D-3E16-5E72-FB967B3D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ACA0-6C4E-46C1-A1E8-CEF8444399DB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5C634DD-2973-19BA-9C73-80B1C318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97D5552-194B-2AC3-E8BC-D96DFD4B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B42B-F45F-4866-851A-AC7F035E2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36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BC4582-D187-4CF8-1E6F-73A7442B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A0A6D1-7F2C-CAA5-92BC-BCE16ABDC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2ED318-F8AA-2B90-D42B-12180DD1C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ACA0-6C4E-46C1-A1E8-CEF8444399DB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668691-2BA3-9A11-F819-B56365C4C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78B1FD-D62E-C5AB-1F42-25BFD455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FB42B-F45F-4866-851A-AC7F035E2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5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89088" y="3775619"/>
            <a:ext cx="9144000" cy="2387600"/>
          </a:xfrm>
        </p:spPr>
        <p:txBody>
          <a:bodyPr/>
          <a:lstStyle/>
          <a:p>
            <a:r>
              <a:rPr lang="nb-NO" dirty="0"/>
              <a:t>Folkemord og Ondskap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60FDD8-F303-27DD-C1C3-1A374647A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2" b="1182"/>
          <a:stretch/>
        </p:blipFill>
        <p:spPr bwMode="auto">
          <a:xfrm>
            <a:off x="808037" y="206478"/>
            <a:ext cx="10575925" cy="48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dertittel 2">
            <a:extLst>
              <a:ext uri="{FF2B5EF4-FFF2-40B4-BE49-F238E27FC236}">
                <a16:creationId xmlns:a16="http://schemas.microsoft.com/office/drawing/2014/main" id="{8CDAC064-EB8A-2CC9-528C-4D7C824E154C}"/>
              </a:ext>
            </a:extLst>
          </p:cNvPr>
          <p:cNvSpPr txBox="1">
            <a:spLocks/>
          </p:cNvSpPr>
          <p:nvPr/>
        </p:nvSpPr>
        <p:spPr>
          <a:xfrm>
            <a:off x="9026012" y="4842394"/>
            <a:ext cx="2566220" cy="988135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00" dirty="0">
                <a:solidFill>
                  <a:schemeClr val="bg1"/>
                </a:solidFill>
              </a:rPr>
              <a:t>Foto: Scott </a:t>
            </a:r>
            <a:r>
              <a:rPr lang="nb-NO" sz="1000" dirty="0" err="1">
                <a:solidFill>
                  <a:schemeClr val="bg1"/>
                </a:solidFill>
              </a:rPr>
              <a:t>Barbour</a:t>
            </a:r>
            <a:r>
              <a:rPr lang="nb-NO" sz="1000" dirty="0">
                <a:solidFill>
                  <a:schemeClr val="bg1"/>
                </a:solidFill>
              </a:rPr>
              <a:t> / </a:t>
            </a:r>
            <a:r>
              <a:rPr lang="nb-NO" sz="1000" dirty="0" err="1">
                <a:solidFill>
                  <a:schemeClr val="bg1"/>
                </a:solidFill>
              </a:rPr>
              <a:t>Getty</a:t>
            </a:r>
            <a:r>
              <a:rPr lang="nb-NO" sz="1000" dirty="0">
                <a:solidFill>
                  <a:schemeClr val="bg1"/>
                </a:solidFill>
              </a:rPr>
              <a:t> Images</a:t>
            </a:r>
          </a:p>
        </p:txBody>
      </p:sp>
      <p:pic>
        <p:nvPicPr>
          <p:cNvPr id="6" name="Picture 2" descr="FN-sambandet">
            <a:extLst>
              <a:ext uri="{FF2B5EF4-FFF2-40B4-BE49-F238E27FC236}">
                <a16:creationId xmlns:a16="http://schemas.microsoft.com/office/drawing/2014/main" id="{1E5F7C40-95F2-53C5-DA5B-7DC2A909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75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Spørsmål?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838200" y="1825625"/>
            <a:ext cx="4264742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Kildeliste:</a:t>
            </a:r>
          </a:p>
          <a:p>
            <a:r>
              <a:rPr lang="nb-NO" dirty="0"/>
              <a:t>www.UN.org</a:t>
            </a:r>
          </a:p>
          <a:p>
            <a:r>
              <a:rPr lang="nb-NO" dirty="0"/>
              <a:t>www.Hmd.org.uk Holocaust Memorial Day Trust</a:t>
            </a:r>
          </a:p>
          <a:p>
            <a:r>
              <a:rPr lang="nb-NO" dirty="0"/>
              <a:t>www.HLsenteret.no</a:t>
            </a:r>
          </a:p>
          <a:p>
            <a:r>
              <a:rPr lang="nb-NO" dirty="0"/>
              <a:t>www.Norgeshistorie.no</a:t>
            </a:r>
          </a:p>
          <a:p>
            <a:r>
              <a:rPr lang="nb-NO" dirty="0"/>
              <a:t>Referatet fra </a:t>
            </a:r>
            <a:r>
              <a:rPr lang="nb-NO" dirty="0" err="1"/>
              <a:t>Wannsee</a:t>
            </a:r>
            <a:r>
              <a:rPr lang="nb-NO" dirty="0"/>
              <a:t>-konferansen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icture 2" descr="Bilderesultat for genoc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43" y="1229201"/>
            <a:ext cx="6215045" cy="41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N-sambandet">
            <a:extLst>
              <a:ext uri="{FF2B5EF4-FFF2-40B4-BE49-F238E27FC236}">
                <a16:creationId xmlns:a16="http://schemas.microsoft.com/office/drawing/2014/main" id="{FA324955-166A-D0CC-7286-04C6C82E9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4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pattedyr, primat&#10;&#10;Automatisk generert beskrivelse">
            <a:extLst>
              <a:ext uri="{FF2B5EF4-FFF2-40B4-BE49-F238E27FC236}">
                <a16:creationId xmlns:a16="http://schemas.microsoft.com/office/drawing/2014/main" id="{C189BAEE-AD58-FD9A-E92A-D4796CE922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r="15538"/>
          <a:stretch/>
        </p:blipFill>
        <p:spPr>
          <a:xfrm>
            <a:off x="8149701" y="1408910"/>
            <a:ext cx="3808520" cy="417909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egentlig et folkemord?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1" y="1150374"/>
            <a:ext cx="6716696" cy="5026589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FNs definisjon: </a:t>
            </a:r>
          </a:p>
          <a:p>
            <a:pPr lvl="1"/>
            <a:r>
              <a:rPr lang="nb-NO" dirty="0"/>
              <a:t>«en hvilken som helst av de følgende handlinger som er begått i den hensikt å ødelegge helt, eller delvis, en nasjonal, etnisk, rasemessig eller religiøs gruppe som sådan:</a:t>
            </a:r>
          </a:p>
          <a:p>
            <a:pPr lvl="2"/>
            <a:r>
              <a:rPr lang="nb-NO" dirty="0"/>
              <a:t>å drepe medlemmer av gruppen;</a:t>
            </a:r>
          </a:p>
          <a:p>
            <a:pPr lvl="2"/>
            <a:r>
              <a:rPr lang="nb-NO" dirty="0"/>
              <a:t>å forårsake alvorlig legemlig eller sjelelig skade på medlemmer av gruppen;</a:t>
            </a:r>
          </a:p>
          <a:p>
            <a:pPr lvl="2"/>
            <a:r>
              <a:rPr lang="nb-NO" dirty="0"/>
              <a:t>bevisst å la gruppen utsettes for levevilkår som tar sikte på å bevirke dens fysiske ødeleggelse helt eller delvis;</a:t>
            </a:r>
          </a:p>
          <a:p>
            <a:pPr lvl="2"/>
            <a:r>
              <a:rPr lang="nb-NO" dirty="0"/>
              <a:t>å påtvinge tiltak som tar sikte på å forhindre fødsler innen gruppen;</a:t>
            </a:r>
          </a:p>
          <a:p>
            <a:pPr lvl="2"/>
            <a:r>
              <a:rPr lang="nb-NO" dirty="0"/>
              <a:t>med makt å overføre barn fra gruppen til en annen gruppe.»</a:t>
            </a:r>
          </a:p>
          <a:p>
            <a:r>
              <a:rPr lang="nb-NO" dirty="0"/>
              <a:t>Historisk er dette begrepet koblet til det armenske folkemordet og ble bredt kjent med Holocaust. </a:t>
            </a:r>
            <a:br>
              <a:rPr lang="nb-NO" dirty="0"/>
            </a:br>
            <a:r>
              <a:rPr lang="nb-NO" i="1" dirty="0"/>
              <a:t>Hvorfor først da?</a:t>
            </a:r>
          </a:p>
          <a:p>
            <a:r>
              <a:rPr lang="nb-NO" dirty="0"/>
              <a:t>Synonymt med 'etnisk rensning'</a:t>
            </a:r>
          </a:p>
          <a:p>
            <a:endParaRPr lang="nb-NO" dirty="0"/>
          </a:p>
        </p:txBody>
      </p:sp>
      <p:pic>
        <p:nvPicPr>
          <p:cNvPr id="4" name="Picture 2" descr="FN-sambandet">
            <a:extLst>
              <a:ext uri="{FF2B5EF4-FFF2-40B4-BE49-F238E27FC236}">
                <a16:creationId xmlns:a16="http://schemas.microsoft.com/office/drawing/2014/main" id="{576B5A1E-5F52-B55D-82BA-A2355B60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DA97973-B5AF-A7FF-9880-E4951EA62C52}"/>
              </a:ext>
            </a:extLst>
          </p:cNvPr>
          <p:cNvSpPr txBox="1"/>
          <p:nvPr/>
        </p:nvSpPr>
        <p:spPr>
          <a:xfrm>
            <a:off x="10273683" y="5341782"/>
            <a:ext cx="25656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Foto</a:t>
            </a:r>
            <a:r>
              <a:rPr lang="en-US" sz="1000" dirty="0">
                <a:solidFill>
                  <a:schemeClr val="bg1"/>
                </a:solidFill>
              </a:rPr>
              <a:t>: Joseph Anson / Unsplash </a:t>
            </a:r>
            <a:endParaRPr lang="nb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5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 descr="Bilderesultat for genoc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3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har folkemord med Ondskap?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1282700"/>
            <a:ext cx="10868025" cy="214630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Ta frem definisjonen av ondskap fra forrige time; kan den forklare eller dekke folkemord?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Oppdater definisjonen deres hvis dere må.</a:t>
            </a:r>
          </a:p>
          <a:p>
            <a:r>
              <a:rPr lang="nb-NO" dirty="0">
                <a:sym typeface="Wingdings" panose="05000000000000000000" pitchFamily="2" charset="2"/>
              </a:rPr>
              <a:t>Hva kan være mulige forklaringer på at hele samfunn eller grupper utfører folkemord?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050" name="Picture 2" descr="Bilderesultater for khmer rouge genocid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2" y="3648075"/>
            <a:ext cx="5715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F96281CD-1097-46A1-601A-858CB8E9AF1A}"/>
              </a:ext>
            </a:extLst>
          </p:cNvPr>
          <p:cNvSpPr txBox="1">
            <a:spLocks/>
          </p:cNvSpPr>
          <p:nvPr/>
        </p:nvSpPr>
        <p:spPr>
          <a:xfrm>
            <a:off x="7259584" y="6410632"/>
            <a:ext cx="1953242" cy="1209777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" dirty="0">
                <a:solidFill>
                  <a:schemeClr val="bg1"/>
                </a:solidFill>
              </a:rPr>
              <a:t>Foto: </a:t>
            </a:r>
            <a:r>
              <a:rPr lang="nb-NO" sz="1000" dirty="0" err="1">
                <a:solidFill>
                  <a:schemeClr val="bg1"/>
                </a:solidFill>
              </a:rPr>
              <a:t>Bettmann</a:t>
            </a:r>
            <a:r>
              <a:rPr lang="nb-NO" sz="1000" dirty="0">
                <a:solidFill>
                  <a:schemeClr val="bg1"/>
                </a:solidFill>
              </a:rPr>
              <a:t> / </a:t>
            </a:r>
            <a:r>
              <a:rPr lang="nb-NO" sz="1000" dirty="0" err="1">
                <a:solidFill>
                  <a:schemeClr val="bg1"/>
                </a:solidFill>
              </a:rPr>
              <a:t>Getty</a:t>
            </a:r>
            <a:r>
              <a:rPr lang="nb-NO" sz="1000" dirty="0">
                <a:solidFill>
                  <a:schemeClr val="bg1"/>
                </a:solidFill>
              </a:rPr>
              <a:t> Images</a:t>
            </a:r>
          </a:p>
        </p:txBody>
      </p:sp>
      <p:pic>
        <p:nvPicPr>
          <p:cNvPr id="4" name="Picture 2" descr="FN-sambandet">
            <a:extLst>
              <a:ext uri="{FF2B5EF4-FFF2-40B4-BE49-F238E27FC236}">
                <a16:creationId xmlns:a16="http://schemas.microsoft.com/office/drawing/2014/main" id="{FEAE4437-A7CC-31D7-45BA-6862E18A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1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Holocaust: </a:t>
            </a:r>
            <a:br>
              <a:rPr lang="nb-NO" dirty="0"/>
            </a:br>
            <a:r>
              <a:rPr lang="nb-NO" dirty="0"/>
              <a:t>Eichmann og "Ondskapens banalitet" (</a:t>
            </a:r>
            <a:r>
              <a:rPr lang="nb-NO" dirty="0" err="1"/>
              <a:t>Arendt</a:t>
            </a:r>
            <a:r>
              <a:rPr lang="nb-NO" dirty="0"/>
              <a:t>)</a:t>
            </a:r>
          </a:p>
        </p:txBody>
      </p:sp>
      <p:pic>
        <p:nvPicPr>
          <p:cNvPr id="4098" name="Picture 2" descr="Bilderesultat for eich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9" y="1690686"/>
            <a:ext cx="5004253" cy="42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deresultat for eichmann arend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5" y="1690686"/>
            <a:ext cx="3242234" cy="42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38B7B1-D2B9-89B9-3D32-BE8C9FAE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2" y="1690686"/>
            <a:ext cx="2752533" cy="43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D685BE6D-4ACC-3E0A-DE22-3FBCEA08E439}"/>
              </a:ext>
            </a:extLst>
          </p:cNvPr>
          <p:cNvSpPr txBox="1">
            <a:spLocks/>
          </p:cNvSpPr>
          <p:nvPr/>
        </p:nvSpPr>
        <p:spPr>
          <a:xfrm>
            <a:off x="6927978" y="5777123"/>
            <a:ext cx="2425944" cy="22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000" dirty="0"/>
              <a:t>Foto: Ukjent</a:t>
            </a:r>
            <a:r>
              <a:rPr lang="nb-NO" sz="1000" dirty="0">
                <a:solidFill>
                  <a:schemeClr val="bg1"/>
                </a:solidFill>
              </a:rPr>
              <a:t> </a:t>
            </a:r>
            <a:r>
              <a:rPr lang="nb-NO" sz="1000" dirty="0"/>
              <a:t>fotograf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4128162-3639-07D3-32B3-6146284E3E0C}"/>
              </a:ext>
            </a:extLst>
          </p:cNvPr>
          <p:cNvSpPr txBox="1">
            <a:spLocks/>
          </p:cNvSpPr>
          <p:nvPr/>
        </p:nvSpPr>
        <p:spPr>
          <a:xfrm>
            <a:off x="8237448" y="5791151"/>
            <a:ext cx="2425944" cy="22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000" dirty="0">
                <a:solidFill>
                  <a:schemeClr val="bg1"/>
                </a:solidFill>
              </a:rPr>
              <a:t>Foto: </a:t>
            </a:r>
            <a:r>
              <a:rPr lang="nb-NO" sz="1000" dirty="0" err="1">
                <a:solidFill>
                  <a:schemeClr val="bg1"/>
                </a:solidFill>
              </a:rPr>
              <a:t>Tantor</a:t>
            </a:r>
            <a:r>
              <a:rPr lang="nb-NO" sz="1000" dirty="0">
                <a:solidFill>
                  <a:schemeClr val="bg1"/>
                </a:solidFill>
              </a:rPr>
              <a:t> Media / 2011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C3F9E365-EE88-9630-A98A-289742608555}"/>
              </a:ext>
            </a:extLst>
          </p:cNvPr>
          <p:cNvSpPr txBox="1">
            <a:spLocks/>
          </p:cNvSpPr>
          <p:nvPr/>
        </p:nvSpPr>
        <p:spPr>
          <a:xfrm>
            <a:off x="979248" y="5791151"/>
            <a:ext cx="2425944" cy="22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000" dirty="0">
                <a:solidFill>
                  <a:schemeClr val="bg1"/>
                </a:solidFill>
              </a:rPr>
              <a:t>Foto: Reuters</a:t>
            </a:r>
          </a:p>
        </p:txBody>
      </p:sp>
      <p:pic>
        <p:nvPicPr>
          <p:cNvPr id="6" name="Picture 2" descr="FN-sambandet">
            <a:extLst>
              <a:ext uri="{FF2B5EF4-FFF2-40B4-BE49-F238E27FC236}">
                <a16:creationId xmlns:a16="http://schemas.microsoft.com/office/drawing/2014/main" id="{507C4A11-13F4-186E-5D74-A29891A0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4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N-sambandet">
            <a:extLst>
              <a:ext uri="{FF2B5EF4-FFF2-40B4-BE49-F238E27FC236}">
                <a16:creationId xmlns:a16="http://schemas.microsoft.com/office/drawing/2014/main" id="{60DD57D6-404A-ED42-3A13-820B404A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Folk flest hatet jøder?</a:t>
            </a:r>
          </a:p>
        </p:txBody>
      </p:sp>
      <p:pic>
        <p:nvPicPr>
          <p:cNvPr id="5122" name="Picture 2" descr="Bilderesultat for eichmann before the war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889" y="1800885"/>
            <a:ext cx="7855176" cy="46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eresultater for jewish hatred 1930s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" b="6659"/>
          <a:stretch/>
        </p:blipFill>
        <p:spPr bwMode="auto">
          <a:xfrm>
            <a:off x="8353065" y="1800885"/>
            <a:ext cx="3434023" cy="46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4F51775E-6561-C796-4B62-FA85127C99F5}"/>
              </a:ext>
            </a:extLst>
          </p:cNvPr>
          <p:cNvSpPr txBox="1">
            <a:spLocks/>
          </p:cNvSpPr>
          <p:nvPr/>
        </p:nvSpPr>
        <p:spPr>
          <a:xfrm>
            <a:off x="8389402" y="6202671"/>
            <a:ext cx="3397686" cy="22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200" dirty="0">
                <a:solidFill>
                  <a:schemeClr val="bg1"/>
                </a:solidFill>
              </a:rPr>
              <a:t>Faksimile av filmplakat tegnet av Hans </a:t>
            </a:r>
            <a:r>
              <a:rPr lang="nb-NO" sz="1200" dirty="0" err="1">
                <a:solidFill>
                  <a:schemeClr val="bg1"/>
                </a:solidFill>
              </a:rPr>
              <a:t>Schweitzer</a:t>
            </a:r>
            <a:r>
              <a:rPr lang="nb-NO" sz="1200" dirty="0">
                <a:solidFill>
                  <a:schemeClr val="bg1"/>
                </a:solidFill>
              </a:rPr>
              <a:t>, </a:t>
            </a:r>
          </a:p>
          <a:p>
            <a:r>
              <a:rPr lang="nb-NO" sz="1200" dirty="0"/>
              <a:t> «den evige jøde»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21DB076-F418-6FED-FFDB-70239DC031BB}"/>
              </a:ext>
            </a:extLst>
          </p:cNvPr>
          <p:cNvSpPr txBox="1">
            <a:spLocks/>
          </p:cNvSpPr>
          <p:nvPr/>
        </p:nvSpPr>
        <p:spPr>
          <a:xfrm>
            <a:off x="6631618" y="6236802"/>
            <a:ext cx="1880359" cy="22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200" dirty="0"/>
              <a:t>Foto: </a:t>
            </a:r>
            <a:r>
              <a:rPr lang="nb-NO" sz="1200" dirty="0" err="1"/>
              <a:t>Yad</a:t>
            </a:r>
            <a:r>
              <a:rPr lang="nb-NO" sz="1200" dirty="0"/>
              <a:t> </a:t>
            </a:r>
            <a:r>
              <a:rPr lang="nb-NO" sz="1200" dirty="0" err="1"/>
              <a:t>Vashem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0869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Holocaust:</a:t>
            </a:r>
            <a:br>
              <a:rPr lang="nb-NO" dirty="0"/>
            </a:br>
            <a:r>
              <a:rPr lang="nb-NO" dirty="0"/>
              <a:t>Leirene </a:t>
            </a:r>
            <a:r>
              <a:rPr lang="nb-NO"/>
              <a:t>og systematisk folkemord</a:t>
            </a:r>
            <a:endParaRPr lang="nb-NO" dirty="0"/>
          </a:p>
        </p:txBody>
      </p:sp>
      <p:pic>
        <p:nvPicPr>
          <p:cNvPr id="5126" name="Picture 6" descr="phot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77" y="2201861"/>
            <a:ext cx="4070223" cy="296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N-sambandet">
            <a:extLst>
              <a:ext uri="{FF2B5EF4-FFF2-40B4-BE49-F238E27FC236}">
                <a16:creationId xmlns:a16="http://schemas.microsoft.com/office/drawing/2014/main" id="{238FE40D-55F0-FE98-5F80-2B87B756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24262DE0-5D09-8342-AD83-A33490400C41}"/>
              </a:ext>
            </a:extLst>
          </p:cNvPr>
          <p:cNvSpPr txBox="1">
            <a:spLocks/>
          </p:cNvSpPr>
          <p:nvPr/>
        </p:nvSpPr>
        <p:spPr>
          <a:xfrm>
            <a:off x="8042139" y="4847208"/>
            <a:ext cx="2425944" cy="36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000" dirty="0">
                <a:solidFill>
                  <a:schemeClr val="bg1"/>
                </a:solidFill>
              </a:rPr>
              <a:t>Foto: </a:t>
            </a:r>
            <a:r>
              <a:rPr lang="nb-NO" sz="1000" dirty="0" err="1">
                <a:solidFill>
                  <a:schemeClr val="bg1"/>
                </a:solidFill>
              </a:rPr>
              <a:t>Tsadok</a:t>
            </a:r>
            <a:r>
              <a:rPr lang="nb-NO" sz="1000" dirty="0">
                <a:solidFill>
                  <a:schemeClr val="bg1"/>
                </a:solidFill>
              </a:rPr>
              <a:t> </a:t>
            </a:r>
            <a:r>
              <a:rPr lang="nb-NO" sz="1000" dirty="0" err="1">
                <a:solidFill>
                  <a:schemeClr val="bg1"/>
                </a:solidFill>
              </a:rPr>
              <a:t>Raab</a:t>
            </a:r>
            <a:r>
              <a:rPr lang="nb-NO" sz="1000" dirty="0">
                <a:solidFill>
                  <a:schemeClr val="bg1"/>
                </a:solidFill>
              </a:rPr>
              <a:t> /</a:t>
            </a:r>
            <a:br>
              <a:rPr lang="nb-NO" sz="1000" dirty="0">
                <a:solidFill>
                  <a:schemeClr val="bg1"/>
                </a:solidFill>
              </a:rPr>
            </a:br>
            <a:r>
              <a:rPr lang="nb-NO" sz="1000" dirty="0">
                <a:solidFill>
                  <a:schemeClr val="bg1"/>
                </a:solidFill>
              </a:rPr>
              <a:t>Memorial Museum</a:t>
            </a:r>
          </a:p>
        </p:txBody>
      </p:sp>
      <p:pic>
        <p:nvPicPr>
          <p:cNvPr id="7170" name="Picture 2" descr="Jews from all over Europe were brought by train to the death camp at Auschwitz in Poland">
            <a:extLst>
              <a:ext uri="{FF2B5EF4-FFF2-40B4-BE49-F238E27FC236}">
                <a16:creationId xmlns:a16="http://schemas.microsoft.com/office/drawing/2014/main" id="{BB570EDE-B849-BF8B-5EDE-D18288F0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5" y="2201861"/>
            <a:ext cx="4171117" cy="308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8D8D219B-20E1-BA68-68B7-11FDD68E38B6}"/>
              </a:ext>
            </a:extLst>
          </p:cNvPr>
          <p:cNvSpPr txBox="1">
            <a:spLocks/>
          </p:cNvSpPr>
          <p:nvPr/>
        </p:nvSpPr>
        <p:spPr>
          <a:xfrm>
            <a:off x="658335" y="4923371"/>
            <a:ext cx="2425944" cy="36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000" dirty="0"/>
              <a:t>Foto: </a:t>
            </a:r>
            <a:r>
              <a:rPr lang="nb-NO" sz="1000" dirty="0" err="1"/>
              <a:t>Getty</a:t>
            </a:r>
            <a:r>
              <a:rPr lang="nb-NO" sz="1000" dirty="0"/>
              <a:t> Images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5AB40169-B799-66F0-817B-9EAAF390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93" y="2201861"/>
            <a:ext cx="3875883" cy="296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8E81F9DF-0C8C-BF2D-29D3-1142E48E51D6}"/>
              </a:ext>
            </a:extLst>
          </p:cNvPr>
          <p:cNvSpPr txBox="1">
            <a:spLocks/>
          </p:cNvSpPr>
          <p:nvPr/>
        </p:nvSpPr>
        <p:spPr>
          <a:xfrm>
            <a:off x="5344819" y="4865013"/>
            <a:ext cx="2425944" cy="36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000" dirty="0">
                <a:solidFill>
                  <a:schemeClr val="bg1"/>
                </a:solidFill>
              </a:rPr>
              <a:t>Foto: </a:t>
            </a:r>
            <a:r>
              <a:rPr lang="nb-NO" sz="1000" dirty="0" err="1">
                <a:solidFill>
                  <a:schemeClr val="bg1"/>
                </a:solidFill>
              </a:rPr>
              <a:t>Galerie</a:t>
            </a:r>
            <a:r>
              <a:rPr lang="nb-NO" sz="1000" dirty="0">
                <a:solidFill>
                  <a:schemeClr val="bg1"/>
                </a:solidFill>
              </a:rPr>
              <a:t> </a:t>
            </a:r>
            <a:r>
              <a:rPr lang="nb-NO" sz="1000" dirty="0" err="1">
                <a:solidFill>
                  <a:schemeClr val="bg1"/>
                </a:solidFill>
              </a:rPr>
              <a:t>Bilderwelt</a:t>
            </a:r>
            <a:r>
              <a:rPr lang="nb-NO" sz="1000" dirty="0">
                <a:solidFill>
                  <a:schemeClr val="bg1"/>
                </a:solidFill>
              </a:rPr>
              <a:t> / </a:t>
            </a:r>
            <a:r>
              <a:rPr lang="nb-NO" sz="1000" dirty="0" err="1">
                <a:solidFill>
                  <a:schemeClr val="bg1"/>
                </a:solidFill>
              </a:rPr>
              <a:t>Getty</a:t>
            </a:r>
            <a:r>
              <a:rPr lang="nb-NO" sz="1000" dirty="0">
                <a:solidFill>
                  <a:schemeClr val="bg1"/>
                </a:solidFill>
              </a:rPr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415334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Holocaust: </a:t>
            </a:r>
            <a:br>
              <a:rPr lang="nb-NO" dirty="0"/>
            </a:br>
            <a:r>
              <a:rPr lang="nb-NO" dirty="0"/>
              <a:t>Wannseekonferansen og den endelige løsningen</a:t>
            </a:r>
          </a:p>
        </p:txBody>
      </p:sp>
      <p:pic>
        <p:nvPicPr>
          <p:cNvPr id="4102" name="Picture 6" descr="Bilderesultater for wannsee conference movi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555555"/>
            <a:ext cx="3238500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deresultater for wannsee conference movi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555555"/>
            <a:ext cx="3238500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deresultater for wannsee conference movi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55555"/>
            <a:ext cx="3238500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N-sambandet">
            <a:extLst>
              <a:ext uri="{FF2B5EF4-FFF2-40B4-BE49-F238E27FC236}">
                <a16:creationId xmlns:a16="http://schemas.microsoft.com/office/drawing/2014/main" id="{CD79C0A6-4BD9-4805-BDB7-CC863BB0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UN defines Holocaust denial in new resolution - BBC News">
            <a:extLst>
              <a:ext uri="{FF2B5EF4-FFF2-40B4-BE49-F238E27FC236}">
                <a16:creationId xmlns:a16="http://schemas.microsoft.com/office/drawing/2014/main" id="{C1E3F6D4-DE40-F597-90E3-92EE306D9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" b="51817"/>
          <a:stretch/>
        </p:blipFill>
        <p:spPr bwMode="auto">
          <a:xfrm>
            <a:off x="1200150" y="3960422"/>
            <a:ext cx="9615196" cy="24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540B92F5-AB3C-86DD-2EAA-0AE7502122AB}"/>
              </a:ext>
            </a:extLst>
          </p:cNvPr>
          <p:cNvSpPr txBox="1">
            <a:spLocks/>
          </p:cNvSpPr>
          <p:nvPr/>
        </p:nvSpPr>
        <p:spPr>
          <a:xfrm>
            <a:off x="9201150" y="6102220"/>
            <a:ext cx="2648505" cy="390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000" dirty="0"/>
              <a:t>Foto: </a:t>
            </a:r>
            <a:r>
              <a:rPr lang="nb-NO" sz="1000" dirty="0" err="1"/>
              <a:t>Getty</a:t>
            </a:r>
            <a:r>
              <a:rPr lang="nb-NO" sz="1000" dirty="0"/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50309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742950"/>
            <a:ext cx="10515600" cy="54340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10000" dirty="0"/>
              <a:t>Var </a:t>
            </a:r>
          </a:p>
          <a:p>
            <a:pPr marL="0" indent="0" algn="ctr">
              <a:buNone/>
            </a:pPr>
            <a:r>
              <a:rPr lang="nb-NO" sz="10000" dirty="0"/>
              <a:t>Adolf Eichmann Ond?</a:t>
            </a:r>
          </a:p>
        </p:txBody>
      </p:sp>
      <p:pic>
        <p:nvPicPr>
          <p:cNvPr id="2" name="Picture 2" descr="FN-sambandet">
            <a:extLst>
              <a:ext uri="{FF2B5EF4-FFF2-40B4-BE49-F238E27FC236}">
                <a16:creationId xmlns:a16="http://schemas.microsoft.com/office/drawing/2014/main" id="{D621B98B-D239-5C93-E2B8-B37D46B6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67562DBEF17E4ABD5DEAEEDF20C355" ma:contentTypeVersion="16" ma:contentTypeDescription="Opprett et nytt dokument." ma:contentTypeScope="" ma:versionID="e8bb1751682e5da3d810279ad5be6cda">
  <xsd:schema xmlns:xsd="http://www.w3.org/2001/XMLSchema" xmlns:xs="http://www.w3.org/2001/XMLSchema" xmlns:p="http://schemas.microsoft.com/office/2006/metadata/properties" xmlns:ns2="67918189-d576-45f3-a2e4-e487142f883b" xmlns:ns3="cd609768-341f-4e95-a34e-5d8ffa161869" targetNamespace="http://schemas.microsoft.com/office/2006/metadata/properties" ma:root="true" ma:fieldsID="c56217d3116ebc7171d6c8dbdaa9628d" ns2:_="" ns3:_="">
    <xsd:import namespace="67918189-d576-45f3-a2e4-e487142f883b"/>
    <xsd:import namespace="cd609768-341f-4e95-a34e-5d8ffa161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18189-d576-45f3-a2e4-e487142f8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eeda587c-627b-4f1d-b698-be660be3f5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09768-341f-4e95-a34e-5d8ffa1618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d49867-a3e1-417a-9a5f-dd16d47efa7d}" ma:internalName="TaxCatchAll" ma:showField="CatchAllData" ma:web="cd609768-341f-4e95-a34e-5d8ffa161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609768-341f-4e95-a34e-5d8ffa161869" xsi:nil="true"/>
    <lcf76f155ced4ddcb4097134ff3c332f xmlns="67918189-d576-45f3-a2e4-e487142f88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4A25CC-24C9-4616-AFD5-7683AAE3B2AB}"/>
</file>

<file path=customXml/itemProps2.xml><?xml version="1.0" encoding="utf-8"?>
<ds:datastoreItem xmlns:ds="http://schemas.openxmlformats.org/officeDocument/2006/customXml" ds:itemID="{4E202B91-8556-4683-B0B9-4F343DC6B5B8}"/>
</file>

<file path=customXml/itemProps3.xml><?xml version="1.0" encoding="utf-8"?>
<ds:datastoreItem xmlns:ds="http://schemas.openxmlformats.org/officeDocument/2006/customXml" ds:itemID="{A4783D82-B5B7-42AF-91F2-DB3CA662779E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1241</Words>
  <Application>Microsoft Office PowerPoint</Application>
  <PresentationFormat>Widescreen</PresentationFormat>
  <Paragraphs>105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Folkemord og Ondskap</vt:lpstr>
      <vt:lpstr>Hva er egentlig et folkemord?</vt:lpstr>
      <vt:lpstr>PowerPoint-presentasjon</vt:lpstr>
      <vt:lpstr>Hva har folkemord med Ondskap?</vt:lpstr>
      <vt:lpstr>Holocaust:  Eichmann og "Ondskapens banalitet" (Arendt)</vt:lpstr>
      <vt:lpstr>Folk flest hatet jøder?</vt:lpstr>
      <vt:lpstr>Holocaust: Leirene og systematisk folkemord</vt:lpstr>
      <vt:lpstr>Holocaust:  Wannseekonferansen og den endelige løsningen</vt:lpstr>
      <vt:lpstr>PowerPoint-presentasjon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Folkemord og Ondskap</dc:title>
  <dc:creator>Stian Olsen</dc:creator>
  <cp:lastModifiedBy>Stian Olsen</cp:lastModifiedBy>
  <cp:revision>1</cp:revision>
  <dcterms:created xsi:type="dcterms:W3CDTF">2022-10-17T13:10:06Z</dcterms:created>
  <dcterms:modified xsi:type="dcterms:W3CDTF">2022-10-18T06:29:42Z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0x010100C167562DBEF17E4ABD5DEAEEDF20C355</vt:lpwstr>
  </property>
</Properties>
</file>